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81" r:id="rId5"/>
    <p:sldId id="288" r:id="rId6"/>
    <p:sldId id="257" r:id="rId7"/>
    <p:sldId id="296" r:id="rId8"/>
    <p:sldId id="282" r:id="rId9"/>
    <p:sldId id="292" r:id="rId10"/>
    <p:sldId id="293" r:id="rId11"/>
    <p:sldId id="283" r:id="rId12"/>
    <p:sldId id="297" r:id="rId13"/>
    <p:sldId id="284" r:id="rId14"/>
    <p:sldId id="286" r:id="rId15"/>
    <p:sldId id="295" r:id="rId16"/>
    <p:sldId id="294" r:id="rId17"/>
    <p:sldId id="285" r:id="rId18"/>
    <p:sldId id="287" r:id="rId19"/>
    <p:sldId id="290" r:id="rId20"/>
    <p:sldId id="28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91" d="100"/>
          <a:sy n="91" d="100"/>
        </p:scale>
        <p:origin x="322" y="101"/>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341404-CA1A-4A8F-95ED-3B032E67BE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ABE79A-8A7F-4A4E-A210-98D40C4D6F56}">
      <dgm:prSet/>
      <dgm:spPr/>
      <dgm:t>
        <a:bodyPr/>
        <a:lstStyle/>
        <a:p>
          <a:pPr>
            <a:lnSpc>
              <a:spcPct val="100000"/>
            </a:lnSpc>
            <a:defRPr cap="all"/>
          </a:pPr>
          <a:endParaRPr lang="en-US" dirty="0"/>
        </a:p>
      </dgm:t>
    </dgm:pt>
    <dgm:pt modelId="{110C541C-E402-402C-A936-B81A0C1B143D}" type="parTrans" cxnId="{C6C7BED6-6A8F-47AB-B3B6-5AACE61B6438}">
      <dgm:prSet/>
      <dgm:spPr/>
      <dgm:t>
        <a:bodyPr/>
        <a:lstStyle/>
        <a:p>
          <a:endParaRPr lang="en-US"/>
        </a:p>
      </dgm:t>
    </dgm:pt>
    <dgm:pt modelId="{97A9DF9D-345D-4CB1-82CF-DBC4A1B601CA}" type="sibTrans" cxnId="{C6C7BED6-6A8F-47AB-B3B6-5AACE61B6438}">
      <dgm:prSet/>
      <dgm:spPr/>
      <dgm:t>
        <a:bodyPr/>
        <a:lstStyle/>
        <a:p>
          <a:endParaRPr lang="en-US"/>
        </a:p>
      </dgm:t>
    </dgm:pt>
    <dgm:pt modelId="{A518CC1B-ED13-45D6-B4C7-F6973BEA671A}">
      <dgm:prSet/>
      <dgm:spPr/>
      <dgm:t>
        <a:bodyPr/>
        <a:lstStyle/>
        <a:p>
          <a:pPr>
            <a:lnSpc>
              <a:spcPct val="100000"/>
            </a:lnSpc>
            <a:defRPr cap="all"/>
          </a:pPr>
          <a:endParaRPr lang="en-US" dirty="0"/>
        </a:p>
      </dgm:t>
    </dgm:pt>
    <dgm:pt modelId="{D2261B19-E00D-482A-A710-4A0628F31277}" type="parTrans" cxnId="{FEE2EA1A-C819-46D7-AAB0-68C0A354040C}">
      <dgm:prSet/>
      <dgm:spPr/>
      <dgm:t>
        <a:bodyPr/>
        <a:lstStyle/>
        <a:p>
          <a:endParaRPr lang="en-US"/>
        </a:p>
      </dgm:t>
    </dgm:pt>
    <dgm:pt modelId="{0AC07630-41E2-482F-A8BA-E4FDD5BF2D5F}" type="sibTrans" cxnId="{FEE2EA1A-C819-46D7-AAB0-68C0A354040C}">
      <dgm:prSet/>
      <dgm:spPr/>
      <dgm:t>
        <a:bodyPr/>
        <a:lstStyle/>
        <a:p>
          <a:endParaRPr lang="en-US"/>
        </a:p>
      </dgm:t>
    </dgm:pt>
    <dgm:pt modelId="{99AD083A-594F-4EA1-BE0E-ED76D3C31EAB}">
      <dgm:prSet/>
      <dgm:spPr/>
      <dgm:t>
        <a:bodyPr/>
        <a:lstStyle/>
        <a:p>
          <a:pPr>
            <a:lnSpc>
              <a:spcPct val="100000"/>
            </a:lnSpc>
            <a:defRPr cap="all"/>
          </a:pPr>
          <a:endParaRPr lang="en-US" dirty="0"/>
        </a:p>
      </dgm:t>
    </dgm:pt>
    <dgm:pt modelId="{70A444EC-C523-43E7-B406-72652E94A14E}" type="parTrans" cxnId="{94C6E426-4BE7-43D7-98AF-FF0BD83F7AA6}">
      <dgm:prSet/>
      <dgm:spPr/>
      <dgm:t>
        <a:bodyPr/>
        <a:lstStyle/>
        <a:p>
          <a:endParaRPr lang="en-US"/>
        </a:p>
      </dgm:t>
    </dgm:pt>
    <dgm:pt modelId="{C3588B77-FB49-47CF-80F2-528F4A010EFE}" type="sibTrans" cxnId="{94C6E426-4BE7-43D7-98AF-FF0BD83F7AA6}">
      <dgm:prSet/>
      <dgm:spPr/>
      <dgm:t>
        <a:bodyPr/>
        <a:lstStyle/>
        <a:p>
          <a:endParaRPr lang="en-US"/>
        </a:p>
      </dgm:t>
    </dgm:pt>
    <dgm:pt modelId="{756B3ED1-70F0-497E-B658-8A9A54376A84}" type="pres">
      <dgm:prSet presAssocID="{B5341404-CA1A-4A8F-95ED-3B032E67BE43}" presName="root" presStyleCnt="0">
        <dgm:presLayoutVars>
          <dgm:dir/>
          <dgm:resizeHandles val="exact"/>
        </dgm:presLayoutVars>
      </dgm:prSet>
      <dgm:spPr/>
    </dgm:pt>
    <dgm:pt modelId="{F125D7CE-DB42-465E-B2F8-F73F912EA5B1}" type="pres">
      <dgm:prSet presAssocID="{1CABE79A-8A7F-4A4E-A210-98D40C4D6F56}" presName="compNode" presStyleCnt="0"/>
      <dgm:spPr/>
    </dgm:pt>
    <dgm:pt modelId="{00CFC979-16C8-4286-A59B-9E2157505084}" type="pres">
      <dgm:prSet presAssocID="{1CABE79A-8A7F-4A4E-A210-98D40C4D6F56}" presName="iconBgRect" presStyleLbl="bgShp" presStyleIdx="0" presStyleCnt="3" custFlipVert="1" custScaleX="11541" custScaleY="2613"/>
      <dgm:spPr/>
    </dgm:pt>
    <dgm:pt modelId="{B3AB666B-0A31-43D6-ADAD-7CC4D29F5A38}" type="pres">
      <dgm:prSet presAssocID="{1CABE79A-8A7F-4A4E-A210-98D40C4D6F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9F40E9F6-409C-45B7-BB7E-4244137360B7}" type="pres">
      <dgm:prSet presAssocID="{1CABE79A-8A7F-4A4E-A210-98D40C4D6F56}" presName="spaceRect" presStyleCnt="0"/>
      <dgm:spPr/>
    </dgm:pt>
    <dgm:pt modelId="{9FF07393-8AA3-41F2-A4FF-90236F66E44E}" type="pres">
      <dgm:prSet presAssocID="{1CABE79A-8A7F-4A4E-A210-98D40C4D6F56}" presName="textRect" presStyleLbl="revTx" presStyleIdx="0" presStyleCnt="3">
        <dgm:presLayoutVars>
          <dgm:chMax val="1"/>
          <dgm:chPref val="1"/>
        </dgm:presLayoutVars>
      </dgm:prSet>
      <dgm:spPr/>
    </dgm:pt>
    <dgm:pt modelId="{49C85C32-4177-499C-957A-37A1204002C5}" type="pres">
      <dgm:prSet presAssocID="{97A9DF9D-345D-4CB1-82CF-DBC4A1B601CA}" presName="sibTrans" presStyleCnt="0"/>
      <dgm:spPr/>
    </dgm:pt>
    <dgm:pt modelId="{44FE4768-4C57-4669-8758-CDB86C2F7300}" type="pres">
      <dgm:prSet presAssocID="{A518CC1B-ED13-45D6-B4C7-F6973BEA671A}" presName="compNode" presStyleCnt="0"/>
      <dgm:spPr/>
    </dgm:pt>
    <dgm:pt modelId="{AFF78276-0CA3-4995-91D2-DD8F693F32FD}" type="pres">
      <dgm:prSet presAssocID="{A518CC1B-ED13-45D6-B4C7-F6973BEA671A}" presName="iconBgRect" presStyleLbl="bgShp" presStyleIdx="1" presStyleCnt="3" custFlipHor="0" custScaleX="2613" custScaleY="23858"/>
      <dgm:spPr/>
    </dgm:pt>
    <dgm:pt modelId="{33B4A4BD-4C89-4A82-8CAB-9ABE0B127AEE}" type="pres">
      <dgm:prSet presAssocID="{A518CC1B-ED13-45D6-B4C7-F6973BEA671A}" presName="iconRect" presStyleLbl="node1" presStyleIdx="1" presStyleCnt="3" custScaleX="48488" custScaleY="17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16C0038-02A8-4D4D-B413-302B740BC209}" type="pres">
      <dgm:prSet presAssocID="{A518CC1B-ED13-45D6-B4C7-F6973BEA671A}" presName="spaceRect" presStyleCnt="0"/>
      <dgm:spPr/>
    </dgm:pt>
    <dgm:pt modelId="{1472C07E-D154-409A-A6C8-08A09F778A70}" type="pres">
      <dgm:prSet presAssocID="{A518CC1B-ED13-45D6-B4C7-F6973BEA671A}" presName="textRect" presStyleLbl="revTx" presStyleIdx="1" presStyleCnt="3">
        <dgm:presLayoutVars>
          <dgm:chMax val="1"/>
          <dgm:chPref val="1"/>
        </dgm:presLayoutVars>
      </dgm:prSet>
      <dgm:spPr/>
    </dgm:pt>
    <dgm:pt modelId="{EA030EA1-A1C9-4C39-99FD-5B61C7382C9A}" type="pres">
      <dgm:prSet presAssocID="{0AC07630-41E2-482F-A8BA-E4FDD5BF2D5F}" presName="sibTrans" presStyleCnt="0"/>
      <dgm:spPr/>
    </dgm:pt>
    <dgm:pt modelId="{51302D21-5480-4DC4-B480-9C47EB65A21D}" type="pres">
      <dgm:prSet presAssocID="{99AD083A-594F-4EA1-BE0E-ED76D3C31EAB}" presName="compNode" presStyleCnt="0"/>
      <dgm:spPr/>
    </dgm:pt>
    <dgm:pt modelId="{AAD37652-9AEC-4BCB-B480-667832333701}" type="pres">
      <dgm:prSet presAssocID="{99AD083A-594F-4EA1-BE0E-ED76D3C31EAB}" presName="iconBgRect" presStyleLbl="bgShp" presStyleIdx="2" presStyleCnt="3" custFlipVert="1" custFlipHor="1" custScaleX="5598" custScaleY="15566"/>
      <dgm:spPr/>
    </dgm:pt>
    <dgm:pt modelId="{5ED4A297-E4D6-4396-B475-4F8A464922FF}" type="pres">
      <dgm:prSet presAssocID="{99AD083A-594F-4EA1-BE0E-ED76D3C31EAB}" presName="iconRect" presStyleLbl="node1" presStyleIdx="2" presStyleCnt="3" custFlipVert="1" custFlipHor="0" custScaleX="4554" custScaleY="747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3BC116CB-6290-42C6-A2A3-F1BF18919BF3}" type="pres">
      <dgm:prSet presAssocID="{99AD083A-594F-4EA1-BE0E-ED76D3C31EAB}" presName="spaceRect" presStyleCnt="0"/>
      <dgm:spPr/>
    </dgm:pt>
    <dgm:pt modelId="{402CB1DB-1683-4A3D-B61C-8D0F6EDBB606}" type="pres">
      <dgm:prSet presAssocID="{99AD083A-594F-4EA1-BE0E-ED76D3C31EAB}" presName="textRect" presStyleLbl="revTx" presStyleIdx="2" presStyleCnt="3">
        <dgm:presLayoutVars>
          <dgm:chMax val="1"/>
          <dgm:chPref val="1"/>
        </dgm:presLayoutVars>
      </dgm:prSet>
      <dgm:spPr/>
    </dgm:pt>
  </dgm:ptLst>
  <dgm:cxnLst>
    <dgm:cxn modelId="{FEE2EA1A-C819-46D7-AAB0-68C0A354040C}" srcId="{B5341404-CA1A-4A8F-95ED-3B032E67BE43}" destId="{A518CC1B-ED13-45D6-B4C7-F6973BEA671A}" srcOrd="1" destOrd="0" parTransId="{D2261B19-E00D-482A-A710-4A0628F31277}" sibTransId="{0AC07630-41E2-482F-A8BA-E4FDD5BF2D5F}"/>
    <dgm:cxn modelId="{E5B8611D-D68C-4997-B3EA-61853EDAD054}" type="presOf" srcId="{99AD083A-594F-4EA1-BE0E-ED76D3C31EAB}" destId="{402CB1DB-1683-4A3D-B61C-8D0F6EDBB606}" srcOrd="0" destOrd="0" presId="urn:microsoft.com/office/officeart/2018/5/layout/IconCircleLabelList"/>
    <dgm:cxn modelId="{94C6E426-4BE7-43D7-98AF-FF0BD83F7AA6}" srcId="{B5341404-CA1A-4A8F-95ED-3B032E67BE43}" destId="{99AD083A-594F-4EA1-BE0E-ED76D3C31EAB}" srcOrd="2" destOrd="0" parTransId="{70A444EC-C523-43E7-B406-72652E94A14E}" sibTransId="{C3588B77-FB49-47CF-80F2-528F4A010EFE}"/>
    <dgm:cxn modelId="{FB865E66-9A7C-49F7-8F26-7C03AA26992E}" type="presOf" srcId="{A518CC1B-ED13-45D6-B4C7-F6973BEA671A}" destId="{1472C07E-D154-409A-A6C8-08A09F778A70}" srcOrd="0" destOrd="0" presId="urn:microsoft.com/office/officeart/2018/5/layout/IconCircleLabelList"/>
    <dgm:cxn modelId="{24A70572-D3FA-4A24-BB4D-B692520A37C1}" type="presOf" srcId="{1CABE79A-8A7F-4A4E-A210-98D40C4D6F56}" destId="{9FF07393-8AA3-41F2-A4FF-90236F66E44E}" srcOrd="0" destOrd="0" presId="urn:microsoft.com/office/officeart/2018/5/layout/IconCircleLabelList"/>
    <dgm:cxn modelId="{B0493BA2-D220-4E68-B331-4F72BADFE9BC}" type="presOf" srcId="{B5341404-CA1A-4A8F-95ED-3B032E67BE43}" destId="{756B3ED1-70F0-497E-B658-8A9A54376A84}" srcOrd="0" destOrd="0" presId="urn:microsoft.com/office/officeart/2018/5/layout/IconCircleLabelList"/>
    <dgm:cxn modelId="{C6C7BED6-6A8F-47AB-B3B6-5AACE61B6438}" srcId="{B5341404-CA1A-4A8F-95ED-3B032E67BE43}" destId="{1CABE79A-8A7F-4A4E-A210-98D40C4D6F56}" srcOrd="0" destOrd="0" parTransId="{110C541C-E402-402C-A936-B81A0C1B143D}" sibTransId="{97A9DF9D-345D-4CB1-82CF-DBC4A1B601CA}"/>
    <dgm:cxn modelId="{1BF5FB54-EE02-4582-AD85-B97C6FE50FF4}" type="presParOf" srcId="{756B3ED1-70F0-497E-B658-8A9A54376A84}" destId="{F125D7CE-DB42-465E-B2F8-F73F912EA5B1}" srcOrd="0" destOrd="0" presId="urn:microsoft.com/office/officeart/2018/5/layout/IconCircleLabelList"/>
    <dgm:cxn modelId="{878AADD0-3A1F-4526-923B-5A9D40475FE3}" type="presParOf" srcId="{F125D7CE-DB42-465E-B2F8-F73F912EA5B1}" destId="{00CFC979-16C8-4286-A59B-9E2157505084}" srcOrd="0" destOrd="0" presId="urn:microsoft.com/office/officeart/2018/5/layout/IconCircleLabelList"/>
    <dgm:cxn modelId="{468ED7B3-AC46-41FB-AFAD-3509CF10A68A}" type="presParOf" srcId="{F125D7CE-DB42-465E-B2F8-F73F912EA5B1}" destId="{B3AB666B-0A31-43D6-ADAD-7CC4D29F5A38}" srcOrd="1" destOrd="0" presId="urn:microsoft.com/office/officeart/2018/5/layout/IconCircleLabelList"/>
    <dgm:cxn modelId="{DD32AD44-FBC9-459B-AA34-1508D2D9DC9B}" type="presParOf" srcId="{F125D7CE-DB42-465E-B2F8-F73F912EA5B1}" destId="{9F40E9F6-409C-45B7-BB7E-4244137360B7}" srcOrd="2" destOrd="0" presId="urn:microsoft.com/office/officeart/2018/5/layout/IconCircleLabelList"/>
    <dgm:cxn modelId="{DDE2536A-2397-499E-B89E-033175FD82BC}" type="presParOf" srcId="{F125D7CE-DB42-465E-B2F8-F73F912EA5B1}" destId="{9FF07393-8AA3-41F2-A4FF-90236F66E44E}" srcOrd="3" destOrd="0" presId="urn:microsoft.com/office/officeart/2018/5/layout/IconCircleLabelList"/>
    <dgm:cxn modelId="{2CF0BF93-B2AC-45B9-AFDA-8BA94F0AD5AC}" type="presParOf" srcId="{756B3ED1-70F0-497E-B658-8A9A54376A84}" destId="{49C85C32-4177-499C-957A-37A1204002C5}" srcOrd="1" destOrd="0" presId="urn:microsoft.com/office/officeart/2018/5/layout/IconCircleLabelList"/>
    <dgm:cxn modelId="{7346EA4F-C7FE-42C4-AFD7-CB714532D334}" type="presParOf" srcId="{756B3ED1-70F0-497E-B658-8A9A54376A84}" destId="{44FE4768-4C57-4669-8758-CDB86C2F7300}" srcOrd="2" destOrd="0" presId="urn:microsoft.com/office/officeart/2018/5/layout/IconCircleLabelList"/>
    <dgm:cxn modelId="{94EBA9C0-41AB-47D4-9AD3-08CE361CC9C0}" type="presParOf" srcId="{44FE4768-4C57-4669-8758-CDB86C2F7300}" destId="{AFF78276-0CA3-4995-91D2-DD8F693F32FD}" srcOrd="0" destOrd="0" presId="urn:microsoft.com/office/officeart/2018/5/layout/IconCircleLabelList"/>
    <dgm:cxn modelId="{B16CF335-074C-4AC6-B96B-975F7121C095}" type="presParOf" srcId="{44FE4768-4C57-4669-8758-CDB86C2F7300}" destId="{33B4A4BD-4C89-4A82-8CAB-9ABE0B127AEE}" srcOrd="1" destOrd="0" presId="urn:microsoft.com/office/officeart/2018/5/layout/IconCircleLabelList"/>
    <dgm:cxn modelId="{D5C48EAD-A6B1-4FDC-8B38-E283B66A00CD}" type="presParOf" srcId="{44FE4768-4C57-4669-8758-CDB86C2F7300}" destId="{616C0038-02A8-4D4D-B413-302B740BC209}" srcOrd="2" destOrd="0" presId="urn:microsoft.com/office/officeart/2018/5/layout/IconCircleLabelList"/>
    <dgm:cxn modelId="{BD6D281C-E595-4BE8-B945-95414B6EB65A}" type="presParOf" srcId="{44FE4768-4C57-4669-8758-CDB86C2F7300}" destId="{1472C07E-D154-409A-A6C8-08A09F778A70}" srcOrd="3" destOrd="0" presId="urn:microsoft.com/office/officeart/2018/5/layout/IconCircleLabelList"/>
    <dgm:cxn modelId="{7A26E001-0A26-450C-96F9-C8C1F8F01CE6}" type="presParOf" srcId="{756B3ED1-70F0-497E-B658-8A9A54376A84}" destId="{EA030EA1-A1C9-4C39-99FD-5B61C7382C9A}" srcOrd="3" destOrd="0" presId="urn:microsoft.com/office/officeart/2018/5/layout/IconCircleLabelList"/>
    <dgm:cxn modelId="{6A69619B-F5D5-4B3D-8203-5521A09A26FC}" type="presParOf" srcId="{756B3ED1-70F0-497E-B658-8A9A54376A84}" destId="{51302D21-5480-4DC4-B480-9C47EB65A21D}" srcOrd="4" destOrd="0" presId="urn:microsoft.com/office/officeart/2018/5/layout/IconCircleLabelList"/>
    <dgm:cxn modelId="{FE4B2EB9-A11D-42F6-AC98-9CD26F19DCEB}" type="presParOf" srcId="{51302D21-5480-4DC4-B480-9C47EB65A21D}" destId="{AAD37652-9AEC-4BCB-B480-667832333701}" srcOrd="0" destOrd="0" presId="urn:microsoft.com/office/officeart/2018/5/layout/IconCircleLabelList"/>
    <dgm:cxn modelId="{1A726289-3AD9-4D59-A774-DF1B23BD4F82}" type="presParOf" srcId="{51302D21-5480-4DC4-B480-9C47EB65A21D}" destId="{5ED4A297-E4D6-4396-B475-4F8A464922FF}" srcOrd="1" destOrd="0" presId="urn:microsoft.com/office/officeart/2018/5/layout/IconCircleLabelList"/>
    <dgm:cxn modelId="{488FAB46-8375-499D-B7CD-2B6D34D5FB28}" type="presParOf" srcId="{51302D21-5480-4DC4-B480-9C47EB65A21D}" destId="{3BC116CB-6290-42C6-A2A3-F1BF18919BF3}" srcOrd="2" destOrd="0" presId="urn:microsoft.com/office/officeart/2018/5/layout/IconCircleLabelList"/>
    <dgm:cxn modelId="{F08DAD8E-90A0-48A4-AFA8-538CE61AA4A1}" type="presParOf" srcId="{51302D21-5480-4DC4-B480-9C47EB65A21D}" destId="{402CB1DB-1683-4A3D-B61C-8D0F6EDBB6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341404-CA1A-4A8F-95ED-3B032E67BE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ABE79A-8A7F-4A4E-A210-98D40C4D6F56}">
      <dgm:prSet/>
      <dgm:spPr/>
      <dgm:t>
        <a:bodyPr/>
        <a:lstStyle/>
        <a:p>
          <a:pPr>
            <a:lnSpc>
              <a:spcPct val="100000"/>
            </a:lnSpc>
            <a:defRPr cap="all"/>
          </a:pPr>
          <a:endParaRPr lang="en-US" dirty="0"/>
        </a:p>
      </dgm:t>
    </dgm:pt>
    <dgm:pt modelId="{110C541C-E402-402C-A936-B81A0C1B143D}" type="parTrans" cxnId="{C6C7BED6-6A8F-47AB-B3B6-5AACE61B6438}">
      <dgm:prSet/>
      <dgm:spPr/>
      <dgm:t>
        <a:bodyPr/>
        <a:lstStyle/>
        <a:p>
          <a:endParaRPr lang="en-US"/>
        </a:p>
      </dgm:t>
    </dgm:pt>
    <dgm:pt modelId="{97A9DF9D-345D-4CB1-82CF-DBC4A1B601CA}" type="sibTrans" cxnId="{C6C7BED6-6A8F-47AB-B3B6-5AACE61B6438}">
      <dgm:prSet/>
      <dgm:spPr/>
      <dgm:t>
        <a:bodyPr/>
        <a:lstStyle/>
        <a:p>
          <a:endParaRPr lang="en-US"/>
        </a:p>
      </dgm:t>
    </dgm:pt>
    <dgm:pt modelId="{A518CC1B-ED13-45D6-B4C7-F6973BEA671A}">
      <dgm:prSet/>
      <dgm:spPr/>
      <dgm:t>
        <a:bodyPr/>
        <a:lstStyle/>
        <a:p>
          <a:pPr>
            <a:lnSpc>
              <a:spcPct val="100000"/>
            </a:lnSpc>
            <a:defRPr cap="all"/>
          </a:pPr>
          <a:endParaRPr lang="en-US" dirty="0"/>
        </a:p>
      </dgm:t>
    </dgm:pt>
    <dgm:pt modelId="{D2261B19-E00D-482A-A710-4A0628F31277}" type="parTrans" cxnId="{FEE2EA1A-C819-46D7-AAB0-68C0A354040C}">
      <dgm:prSet/>
      <dgm:spPr/>
      <dgm:t>
        <a:bodyPr/>
        <a:lstStyle/>
        <a:p>
          <a:endParaRPr lang="en-US"/>
        </a:p>
      </dgm:t>
    </dgm:pt>
    <dgm:pt modelId="{0AC07630-41E2-482F-A8BA-E4FDD5BF2D5F}" type="sibTrans" cxnId="{FEE2EA1A-C819-46D7-AAB0-68C0A354040C}">
      <dgm:prSet/>
      <dgm:spPr/>
      <dgm:t>
        <a:bodyPr/>
        <a:lstStyle/>
        <a:p>
          <a:endParaRPr lang="en-US"/>
        </a:p>
      </dgm:t>
    </dgm:pt>
    <dgm:pt modelId="{99AD083A-594F-4EA1-BE0E-ED76D3C31EAB}">
      <dgm:prSet/>
      <dgm:spPr/>
      <dgm:t>
        <a:bodyPr/>
        <a:lstStyle/>
        <a:p>
          <a:pPr>
            <a:lnSpc>
              <a:spcPct val="100000"/>
            </a:lnSpc>
            <a:defRPr cap="all"/>
          </a:pPr>
          <a:endParaRPr lang="en-US" dirty="0"/>
        </a:p>
      </dgm:t>
    </dgm:pt>
    <dgm:pt modelId="{70A444EC-C523-43E7-B406-72652E94A14E}" type="parTrans" cxnId="{94C6E426-4BE7-43D7-98AF-FF0BD83F7AA6}">
      <dgm:prSet/>
      <dgm:spPr/>
      <dgm:t>
        <a:bodyPr/>
        <a:lstStyle/>
        <a:p>
          <a:endParaRPr lang="en-US"/>
        </a:p>
      </dgm:t>
    </dgm:pt>
    <dgm:pt modelId="{C3588B77-FB49-47CF-80F2-528F4A010EFE}" type="sibTrans" cxnId="{94C6E426-4BE7-43D7-98AF-FF0BD83F7AA6}">
      <dgm:prSet/>
      <dgm:spPr/>
      <dgm:t>
        <a:bodyPr/>
        <a:lstStyle/>
        <a:p>
          <a:endParaRPr lang="en-US"/>
        </a:p>
      </dgm:t>
    </dgm:pt>
    <dgm:pt modelId="{756B3ED1-70F0-497E-B658-8A9A54376A84}" type="pres">
      <dgm:prSet presAssocID="{B5341404-CA1A-4A8F-95ED-3B032E67BE43}" presName="root" presStyleCnt="0">
        <dgm:presLayoutVars>
          <dgm:dir/>
          <dgm:resizeHandles val="exact"/>
        </dgm:presLayoutVars>
      </dgm:prSet>
      <dgm:spPr/>
    </dgm:pt>
    <dgm:pt modelId="{F125D7CE-DB42-465E-B2F8-F73F912EA5B1}" type="pres">
      <dgm:prSet presAssocID="{1CABE79A-8A7F-4A4E-A210-98D40C4D6F56}" presName="compNode" presStyleCnt="0"/>
      <dgm:spPr/>
    </dgm:pt>
    <dgm:pt modelId="{00CFC979-16C8-4286-A59B-9E2157505084}" type="pres">
      <dgm:prSet presAssocID="{1CABE79A-8A7F-4A4E-A210-98D40C4D6F56}" presName="iconBgRect" presStyleLbl="bgShp" presStyleIdx="0" presStyleCnt="3" custFlipVert="1" custScaleX="11541" custScaleY="2613"/>
      <dgm:spPr/>
    </dgm:pt>
    <dgm:pt modelId="{B3AB666B-0A31-43D6-ADAD-7CC4D29F5A38}" type="pres">
      <dgm:prSet presAssocID="{1CABE79A-8A7F-4A4E-A210-98D40C4D6F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9F40E9F6-409C-45B7-BB7E-4244137360B7}" type="pres">
      <dgm:prSet presAssocID="{1CABE79A-8A7F-4A4E-A210-98D40C4D6F56}" presName="spaceRect" presStyleCnt="0"/>
      <dgm:spPr/>
    </dgm:pt>
    <dgm:pt modelId="{9FF07393-8AA3-41F2-A4FF-90236F66E44E}" type="pres">
      <dgm:prSet presAssocID="{1CABE79A-8A7F-4A4E-A210-98D40C4D6F56}" presName="textRect" presStyleLbl="revTx" presStyleIdx="0" presStyleCnt="3">
        <dgm:presLayoutVars>
          <dgm:chMax val="1"/>
          <dgm:chPref val="1"/>
        </dgm:presLayoutVars>
      </dgm:prSet>
      <dgm:spPr/>
    </dgm:pt>
    <dgm:pt modelId="{49C85C32-4177-499C-957A-37A1204002C5}" type="pres">
      <dgm:prSet presAssocID="{97A9DF9D-345D-4CB1-82CF-DBC4A1B601CA}" presName="sibTrans" presStyleCnt="0"/>
      <dgm:spPr/>
    </dgm:pt>
    <dgm:pt modelId="{44FE4768-4C57-4669-8758-CDB86C2F7300}" type="pres">
      <dgm:prSet presAssocID="{A518CC1B-ED13-45D6-B4C7-F6973BEA671A}" presName="compNode" presStyleCnt="0"/>
      <dgm:spPr/>
    </dgm:pt>
    <dgm:pt modelId="{AFF78276-0CA3-4995-91D2-DD8F693F32FD}" type="pres">
      <dgm:prSet presAssocID="{A518CC1B-ED13-45D6-B4C7-F6973BEA671A}" presName="iconBgRect" presStyleLbl="bgShp" presStyleIdx="1" presStyleCnt="3" custFlipHor="0" custScaleX="2613" custScaleY="23858"/>
      <dgm:spPr/>
    </dgm:pt>
    <dgm:pt modelId="{33B4A4BD-4C89-4A82-8CAB-9ABE0B127AEE}" type="pres">
      <dgm:prSet presAssocID="{A518CC1B-ED13-45D6-B4C7-F6973BEA671A}" presName="iconRect" presStyleLbl="node1" presStyleIdx="1" presStyleCnt="3" custScaleX="48488" custScaleY="17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16C0038-02A8-4D4D-B413-302B740BC209}" type="pres">
      <dgm:prSet presAssocID="{A518CC1B-ED13-45D6-B4C7-F6973BEA671A}" presName="spaceRect" presStyleCnt="0"/>
      <dgm:spPr/>
    </dgm:pt>
    <dgm:pt modelId="{1472C07E-D154-409A-A6C8-08A09F778A70}" type="pres">
      <dgm:prSet presAssocID="{A518CC1B-ED13-45D6-B4C7-F6973BEA671A}" presName="textRect" presStyleLbl="revTx" presStyleIdx="1" presStyleCnt="3">
        <dgm:presLayoutVars>
          <dgm:chMax val="1"/>
          <dgm:chPref val="1"/>
        </dgm:presLayoutVars>
      </dgm:prSet>
      <dgm:spPr/>
    </dgm:pt>
    <dgm:pt modelId="{EA030EA1-A1C9-4C39-99FD-5B61C7382C9A}" type="pres">
      <dgm:prSet presAssocID="{0AC07630-41E2-482F-A8BA-E4FDD5BF2D5F}" presName="sibTrans" presStyleCnt="0"/>
      <dgm:spPr/>
    </dgm:pt>
    <dgm:pt modelId="{51302D21-5480-4DC4-B480-9C47EB65A21D}" type="pres">
      <dgm:prSet presAssocID="{99AD083A-594F-4EA1-BE0E-ED76D3C31EAB}" presName="compNode" presStyleCnt="0"/>
      <dgm:spPr/>
    </dgm:pt>
    <dgm:pt modelId="{AAD37652-9AEC-4BCB-B480-667832333701}" type="pres">
      <dgm:prSet presAssocID="{99AD083A-594F-4EA1-BE0E-ED76D3C31EAB}" presName="iconBgRect" presStyleLbl="bgShp" presStyleIdx="2" presStyleCnt="3" custFlipVert="1" custFlipHor="1" custScaleX="5598" custScaleY="15566"/>
      <dgm:spPr/>
    </dgm:pt>
    <dgm:pt modelId="{5ED4A297-E4D6-4396-B475-4F8A464922FF}" type="pres">
      <dgm:prSet presAssocID="{99AD083A-594F-4EA1-BE0E-ED76D3C31EAB}" presName="iconRect" presStyleLbl="node1" presStyleIdx="2" presStyleCnt="3" custFlipVert="1" custFlipHor="0" custScaleX="4554" custScaleY="747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3BC116CB-6290-42C6-A2A3-F1BF18919BF3}" type="pres">
      <dgm:prSet presAssocID="{99AD083A-594F-4EA1-BE0E-ED76D3C31EAB}" presName="spaceRect" presStyleCnt="0"/>
      <dgm:spPr/>
    </dgm:pt>
    <dgm:pt modelId="{402CB1DB-1683-4A3D-B61C-8D0F6EDBB606}" type="pres">
      <dgm:prSet presAssocID="{99AD083A-594F-4EA1-BE0E-ED76D3C31EAB}" presName="textRect" presStyleLbl="revTx" presStyleIdx="2" presStyleCnt="3">
        <dgm:presLayoutVars>
          <dgm:chMax val="1"/>
          <dgm:chPref val="1"/>
        </dgm:presLayoutVars>
      </dgm:prSet>
      <dgm:spPr/>
    </dgm:pt>
  </dgm:ptLst>
  <dgm:cxnLst>
    <dgm:cxn modelId="{FEE2EA1A-C819-46D7-AAB0-68C0A354040C}" srcId="{B5341404-CA1A-4A8F-95ED-3B032E67BE43}" destId="{A518CC1B-ED13-45D6-B4C7-F6973BEA671A}" srcOrd="1" destOrd="0" parTransId="{D2261B19-E00D-482A-A710-4A0628F31277}" sibTransId="{0AC07630-41E2-482F-A8BA-E4FDD5BF2D5F}"/>
    <dgm:cxn modelId="{E5B8611D-D68C-4997-B3EA-61853EDAD054}" type="presOf" srcId="{99AD083A-594F-4EA1-BE0E-ED76D3C31EAB}" destId="{402CB1DB-1683-4A3D-B61C-8D0F6EDBB606}" srcOrd="0" destOrd="0" presId="urn:microsoft.com/office/officeart/2018/5/layout/IconCircleLabelList"/>
    <dgm:cxn modelId="{94C6E426-4BE7-43D7-98AF-FF0BD83F7AA6}" srcId="{B5341404-CA1A-4A8F-95ED-3B032E67BE43}" destId="{99AD083A-594F-4EA1-BE0E-ED76D3C31EAB}" srcOrd="2" destOrd="0" parTransId="{70A444EC-C523-43E7-B406-72652E94A14E}" sibTransId="{C3588B77-FB49-47CF-80F2-528F4A010EFE}"/>
    <dgm:cxn modelId="{FB865E66-9A7C-49F7-8F26-7C03AA26992E}" type="presOf" srcId="{A518CC1B-ED13-45D6-B4C7-F6973BEA671A}" destId="{1472C07E-D154-409A-A6C8-08A09F778A70}" srcOrd="0" destOrd="0" presId="urn:microsoft.com/office/officeart/2018/5/layout/IconCircleLabelList"/>
    <dgm:cxn modelId="{24A70572-D3FA-4A24-BB4D-B692520A37C1}" type="presOf" srcId="{1CABE79A-8A7F-4A4E-A210-98D40C4D6F56}" destId="{9FF07393-8AA3-41F2-A4FF-90236F66E44E}" srcOrd="0" destOrd="0" presId="urn:microsoft.com/office/officeart/2018/5/layout/IconCircleLabelList"/>
    <dgm:cxn modelId="{B0493BA2-D220-4E68-B331-4F72BADFE9BC}" type="presOf" srcId="{B5341404-CA1A-4A8F-95ED-3B032E67BE43}" destId="{756B3ED1-70F0-497E-B658-8A9A54376A84}" srcOrd="0" destOrd="0" presId="urn:microsoft.com/office/officeart/2018/5/layout/IconCircleLabelList"/>
    <dgm:cxn modelId="{C6C7BED6-6A8F-47AB-B3B6-5AACE61B6438}" srcId="{B5341404-CA1A-4A8F-95ED-3B032E67BE43}" destId="{1CABE79A-8A7F-4A4E-A210-98D40C4D6F56}" srcOrd="0" destOrd="0" parTransId="{110C541C-E402-402C-A936-B81A0C1B143D}" sibTransId="{97A9DF9D-345D-4CB1-82CF-DBC4A1B601CA}"/>
    <dgm:cxn modelId="{1BF5FB54-EE02-4582-AD85-B97C6FE50FF4}" type="presParOf" srcId="{756B3ED1-70F0-497E-B658-8A9A54376A84}" destId="{F125D7CE-DB42-465E-B2F8-F73F912EA5B1}" srcOrd="0" destOrd="0" presId="urn:microsoft.com/office/officeart/2018/5/layout/IconCircleLabelList"/>
    <dgm:cxn modelId="{878AADD0-3A1F-4526-923B-5A9D40475FE3}" type="presParOf" srcId="{F125D7CE-DB42-465E-B2F8-F73F912EA5B1}" destId="{00CFC979-16C8-4286-A59B-9E2157505084}" srcOrd="0" destOrd="0" presId="urn:microsoft.com/office/officeart/2018/5/layout/IconCircleLabelList"/>
    <dgm:cxn modelId="{468ED7B3-AC46-41FB-AFAD-3509CF10A68A}" type="presParOf" srcId="{F125D7CE-DB42-465E-B2F8-F73F912EA5B1}" destId="{B3AB666B-0A31-43D6-ADAD-7CC4D29F5A38}" srcOrd="1" destOrd="0" presId="urn:microsoft.com/office/officeart/2018/5/layout/IconCircleLabelList"/>
    <dgm:cxn modelId="{DD32AD44-FBC9-459B-AA34-1508D2D9DC9B}" type="presParOf" srcId="{F125D7CE-DB42-465E-B2F8-F73F912EA5B1}" destId="{9F40E9F6-409C-45B7-BB7E-4244137360B7}" srcOrd="2" destOrd="0" presId="urn:microsoft.com/office/officeart/2018/5/layout/IconCircleLabelList"/>
    <dgm:cxn modelId="{DDE2536A-2397-499E-B89E-033175FD82BC}" type="presParOf" srcId="{F125D7CE-DB42-465E-B2F8-F73F912EA5B1}" destId="{9FF07393-8AA3-41F2-A4FF-90236F66E44E}" srcOrd="3" destOrd="0" presId="urn:microsoft.com/office/officeart/2018/5/layout/IconCircleLabelList"/>
    <dgm:cxn modelId="{2CF0BF93-B2AC-45B9-AFDA-8BA94F0AD5AC}" type="presParOf" srcId="{756B3ED1-70F0-497E-B658-8A9A54376A84}" destId="{49C85C32-4177-499C-957A-37A1204002C5}" srcOrd="1" destOrd="0" presId="urn:microsoft.com/office/officeart/2018/5/layout/IconCircleLabelList"/>
    <dgm:cxn modelId="{7346EA4F-C7FE-42C4-AFD7-CB714532D334}" type="presParOf" srcId="{756B3ED1-70F0-497E-B658-8A9A54376A84}" destId="{44FE4768-4C57-4669-8758-CDB86C2F7300}" srcOrd="2" destOrd="0" presId="urn:microsoft.com/office/officeart/2018/5/layout/IconCircleLabelList"/>
    <dgm:cxn modelId="{94EBA9C0-41AB-47D4-9AD3-08CE361CC9C0}" type="presParOf" srcId="{44FE4768-4C57-4669-8758-CDB86C2F7300}" destId="{AFF78276-0CA3-4995-91D2-DD8F693F32FD}" srcOrd="0" destOrd="0" presId="urn:microsoft.com/office/officeart/2018/5/layout/IconCircleLabelList"/>
    <dgm:cxn modelId="{B16CF335-074C-4AC6-B96B-975F7121C095}" type="presParOf" srcId="{44FE4768-4C57-4669-8758-CDB86C2F7300}" destId="{33B4A4BD-4C89-4A82-8CAB-9ABE0B127AEE}" srcOrd="1" destOrd="0" presId="urn:microsoft.com/office/officeart/2018/5/layout/IconCircleLabelList"/>
    <dgm:cxn modelId="{D5C48EAD-A6B1-4FDC-8B38-E283B66A00CD}" type="presParOf" srcId="{44FE4768-4C57-4669-8758-CDB86C2F7300}" destId="{616C0038-02A8-4D4D-B413-302B740BC209}" srcOrd="2" destOrd="0" presId="urn:microsoft.com/office/officeart/2018/5/layout/IconCircleLabelList"/>
    <dgm:cxn modelId="{BD6D281C-E595-4BE8-B945-95414B6EB65A}" type="presParOf" srcId="{44FE4768-4C57-4669-8758-CDB86C2F7300}" destId="{1472C07E-D154-409A-A6C8-08A09F778A70}" srcOrd="3" destOrd="0" presId="urn:microsoft.com/office/officeart/2018/5/layout/IconCircleLabelList"/>
    <dgm:cxn modelId="{7A26E001-0A26-450C-96F9-C8C1F8F01CE6}" type="presParOf" srcId="{756B3ED1-70F0-497E-B658-8A9A54376A84}" destId="{EA030EA1-A1C9-4C39-99FD-5B61C7382C9A}" srcOrd="3" destOrd="0" presId="urn:microsoft.com/office/officeart/2018/5/layout/IconCircleLabelList"/>
    <dgm:cxn modelId="{6A69619B-F5D5-4B3D-8203-5521A09A26FC}" type="presParOf" srcId="{756B3ED1-70F0-497E-B658-8A9A54376A84}" destId="{51302D21-5480-4DC4-B480-9C47EB65A21D}" srcOrd="4" destOrd="0" presId="urn:microsoft.com/office/officeart/2018/5/layout/IconCircleLabelList"/>
    <dgm:cxn modelId="{FE4B2EB9-A11D-42F6-AC98-9CD26F19DCEB}" type="presParOf" srcId="{51302D21-5480-4DC4-B480-9C47EB65A21D}" destId="{AAD37652-9AEC-4BCB-B480-667832333701}" srcOrd="0" destOrd="0" presId="urn:microsoft.com/office/officeart/2018/5/layout/IconCircleLabelList"/>
    <dgm:cxn modelId="{1A726289-3AD9-4D59-A774-DF1B23BD4F82}" type="presParOf" srcId="{51302D21-5480-4DC4-B480-9C47EB65A21D}" destId="{5ED4A297-E4D6-4396-B475-4F8A464922FF}" srcOrd="1" destOrd="0" presId="urn:microsoft.com/office/officeart/2018/5/layout/IconCircleLabelList"/>
    <dgm:cxn modelId="{488FAB46-8375-499D-B7CD-2B6D34D5FB28}" type="presParOf" srcId="{51302D21-5480-4DC4-B480-9C47EB65A21D}" destId="{3BC116CB-6290-42C6-A2A3-F1BF18919BF3}" srcOrd="2" destOrd="0" presId="urn:microsoft.com/office/officeart/2018/5/layout/IconCircleLabelList"/>
    <dgm:cxn modelId="{F08DAD8E-90A0-48A4-AFA8-538CE61AA4A1}" type="presParOf" srcId="{51302D21-5480-4DC4-B480-9C47EB65A21D}" destId="{402CB1DB-1683-4A3D-B61C-8D0F6EDBB6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341404-CA1A-4A8F-95ED-3B032E67BE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ABE79A-8A7F-4A4E-A210-98D40C4D6F56}">
      <dgm:prSet/>
      <dgm:spPr/>
      <dgm:t>
        <a:bodyPr/>
        <a:lstStyle/>
        <a:p>
          <a:pPr>
            <a:lnSpc>
              <a:spcPct val="100000"/>
            </a:lnSpc>
            <a:defRPr cap="all"/>
          </a:pPr>
          <a:endParaRPr lang="en-US" dirty="0"/>
        </a:p>
      </dgm:t>
    </dgm:pt>
    <dgm:pt modelId="{110C541C-E402-402C-A936-B81A0C1B143D}" type="parTrans" cxnId="{C6C7BED6-6A8F-47AB-B3B6-5AACE61B6438}">
      <dgm:prSet/>
      <dgm:spPr/>
      <dgm:t>
        <a:bodyPr/>
        <a:lstStyle/>
        <a:p>
          <a:endParaRPr lang="en-US"/>
        </a:p>
      </dgm:t>
    </dgm:pt>
    <dgm:pt modelId="{97A9DF9D-345D-4CB1-82CF-DBC4A1B601CA}" type="sibTrans" cxnId="{C6C7BED6-6A8F-47AB-B3B6-5AACE61B6438}">
      <dgm:prSet/>
      <dgm:spPr/>
      <dgm:t>
        <a:bodyPr/>
        <a:lstStyle/>
        <a:p>
          <a:endParaRPr lang="en-US"/>
        </a:p>
      </dgm:t>
    </dgm:pt>
    <dgm:pt modelId="{A518CC1B-ED13-45D6-B4C7-F6973BEA671A}">
      <dgm:prSet/>
      <dgm:spPr/>
      <dgm:t>
        <a:bodyPr/>
        <a:lstStyle/>
        <a:p>
          <a:pPr>
            <a:lnSpc>
              <a:spcPct val="100000"/>
            </a:lnSpc>
            <a:defRPr cap="all"/>
          </a:pPr>
          <a:endParaRPr lang="en-US" dirty="0"/>
        </a:p>
      </dgm:t>
    </dgm:pt>
    <dgm:pt modelId="{D2261B19-E00D-482A-A710-4A0628F31277}" type="parTrans" cxnId="{FEE2EA1A-C819-46D7-AAB0-68C0A354040C}">
      <dgm:prSet/>
      <dgm:spPr/>
      <dgm:t>
        <a:bodyPr/>
        <a:lstStyle/>
        <a:p>
          <a:endParaRPr lang="en-US"/>
        </a:p>
      </dgm:t>
    </dgm:pt>
    <dgm:pt modelId="{0AC07630-41E2-482F-A8BA-E4FDD5BF2D5F}" type="sibTrans" cxnId="{FEE2EA1A-C819-46D7-AAB0-68C0A354040C}">
      <dgm:prSet/>
      <dgm:spPr/>
      <dgm:t>
        <a:bodyPr/>
        <a:lstStyle/>
        <a:p>
          <a:endParaRPr lang="en-US"/>
        </a:p>
      </dgm:t>
    </dgm:pt>
    <dgm:pt modelId="{99AD083A-594F-4EA1-BE0E-ED76D3C31EAB}">
      <dgm:prSet/>
      <dgm:spPr/>
      <dgm:t>
        <a:bodyPr/>
        <a:lstStyle/>
        <a:p>
          <a:pPr>
            <a:lnSpc>
              <a:spcPct val="100000"/>
            </a:lnSpc>
            <a:defRPr cap="all"/>
          </a:pPr>
          <a:endParaRPr lang="en-US" dirty="0"/>
        </a:p>
      </dgm:t>
    </dgm:pt>
    <dgm:pt modelId="{70A444EC-C523-43E7-B406-72652E94A14E}" type="parTrans" cxnId="{94C6E426-4BE7-43D7-98AF-FF0BD83F7AA6}">
      <dgm:prSet/>
      <dgm:spPr/>
      <dgm:t>
        <a:bodyPr/>
        <a:lstStyle/>
        <a:p>
          <a:endParaRPr lang="en-US"/>
        </a:p>
      </dgm:t>
    </dgm:pt>
    <dgm:pt modelId="{C3588B77-FB49-47CF-80F2-528F4A010EFE}" type="sibTrans" cxnId="{94C6E426-4BE7-43D7-98AF-FF0BD83F7AA6}">
      <dgm:prSet/>
      <dgm:spPr/>
      <dgm:t>
        <a:bodyPr/>
        <a:lstStyle/>
        <a:p>
          <a:endParaRPr lang="en-US"/>
        </a:p>
      </dgm:t>
    </dgm:pt>
    <dgm:pt modelId="{756B3ED1-70F0-497E-B658-8A9A54376A84}" type="pres">
      <dgm:prSet presAssocID="{B5341404-CA1A-4A8F-95ED-3B032E67BE43}" presName="root" presStyleCnt="0">
        <dgm:presLayoutVars>
          <dgm:dir/>
          <dgm:resizeHandles val="exact"/>
        </dgm:presLayoutVars>
      </dgm:prSet>
      <dgm:spPr/>
    </dgm:pt>
    <dgm:pt modelId="{F125D7CE-DB42-465E-B2F8-F73F912EA5B1}" type="pres">
      <dgm:prSet presAssocID="{1CABE79A-8A7F-4A4E-A210-98D40C4D6F56}" presName="compNode" presStyleCnt="0"/>
      <dgm:spPr/>
    </dgm:pt>
    <dgm:pt modelId="{00CFC979-16C8-4286-A59B-9E2157505084}" type="pres">
      <dgm:prSet presAssocID="{1CABE79A-8A7F-4A4E-A210-98D40C4D6F56}" presName="iconBgRect" presStyleLbl="bgShp" presStyleIdx="0" presStyleCnt="3" custFlipVert="1" custScaleX="11541" custScaleY="2613"/>
      <dgm:spPr/>
    </dgm:pt>
    <dgm:pt modelId="{B3AB666B-0A31-43D6-ADAD-7CC4D29F5A38}" type="pres">
      <dgm:prSet presAssocID="{1CABE79A-8A7F-4A4E-A210-98D40C4D6F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9F40E9F6-409C-45B7-BB7E-4244137360B7}" type="pres">
      <dgm:prSet presAssocID="{1CABE79A-8A7F-4A4E-A210-98D40C4D6F56}" presName="spaceRect" presStyleCnt="0"/>
      <dgm:spPr/>
    </dgm:pt>
    <dgm:pt modelId="{9FF07393-8AA3-41F2-A4FF-90236F66E44E}" type="pres">
      <dgm:prSet presAssocID="{1CABE79A-8A7F-4A4E-A210-98D40C4D6F56}" presName="textRect" presStyleLbl="revTx" presStyleIdx="0" presStyleCnt="3">
        <dgm:presLayoutVars>
          <dgm:chMax val="1"/>
          <dgm:chPref val="1"/>
        </dgm:presLayoutVars>
      </dgm:prSet>
      <dgm:spPr/>
    </dgm:pt>
    <dgm:pt modelId="{49C85C32-4177-499C-957A-37A1204002C5}" type="pres">
      <dgm:prSet presAssocID="{97A9DF9D-345D-4CB1-82CF-DBC4A1B601CA}" presName="sibTrans" presStyleCnt="0"/>
      <dgm:spPr/>
    </dgm:pt>
    <dgm:pt modelId="{44FE4768-4C57-4669-8758-CDB86C2F7300}" type="pres">
      <dgm:prSet presAssocID="{A518CC1B-ED13-45D6-B4C7-F6973BEA671A}" presName="compNode" presStyleCnt="0"/>
      <dgm:spPr/>
    </dgm:pt>
    <dgm:pt modelId="{AFF78276-0CA3-4995-91D2-DD8F693F32FD}" type="pres">
      <dgm:prSet presAssocID="{A518CC1B-ED13-45D6-B4C7-F6973BEA671A}" presName="iconBgRect" presStyleLbl="bgShp" presStyleIdx="1" presStyleCnt="3" custFlipHor="0" custScaleX="2613" custScaleY="23858"/>
      <dgm:spPr/>
    </dgm:pt>
    <dgm:pt modelId="{33B4A4BD-4C89-4A82-8CAB-9ABE0B127AEE}" type="pres">
      <dgm:prSet presAssocID="{A518CC1B-ED13-45D6-B4C7-F6973BEA671A}" presName="iconRect" presStyleLbl="node1" presStyleIdx="1" presStyleCnt="3" custScaleX="48488" custScaleY="17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16C0038-02A8-4D4D-B413-302B740BC209}" type="pres">
      <dgm:prSet presAssocID="{A518CC1B-ED13-45D6-B4C7-F6973BEA671A}" presName="spaceRect" presStyleCnt="0"/>
      <dgm:spPr/>
    </dgm:pt>
    <dgm:pt modelId="{1472C07E-D154-409A-A6C8-08A09F778A70}" type="pres">
      <dgm:prSet presAssocID="{A518CC1B-ED13-45D6-B4C7-F6973BEA671A}" presName="textRect" presStyleLbl="revTx" presStyleIdx="1" presStyleCnt="3">
        <dgm:presLayoutVars>
          <dgm:chMax val="1"/>
          <dgm:chPref val="1"/>
        </dgm:presLayoutVars>
      </dgm:prSet>
      <dgm:spPr/>
    </dgm:pt>
    <dgm:pt modelId="{EA030EA1-A1C9-4C39-99FD-5B61C7382C9A}" type="pres">
      <dgm:prSet presAssocID="{0AC07630-41E2-482F-A8BA-E4FDD5BF2D5F}" presName="sibTrans" presStyleCnt="0"/>
      <dgm:spPr/>
    </dgm:pt>
    <dgm:pt modelId="{51302D21-5480-4DC4-B480-9C47EB65A21D}" type="pres">
      <dgm:prSet presAssocID="{99AD083A-594F-4EA1-BE0E-ED76D3C31EAB}" presName="compNode" presStyleCnt="0"/>
      <dgm:spPr/>
    </dgm:pt>
    <dgm:pt modelId="{AAD37652-9AEC-4BCB-B480-667832333701}" type="pres">
      <dgm:prSet presAssocID="{99AD083A-594F-4EA1-BE0E-ED76D3C31EAB}" presName="iconBgRect" presStyleLbl="bgShp" presStyleIdx="2" presStyleCnt="3" custFlipVert="1" custFlipHor="1" custScaleX="5598" custScaleY="15566"/>
      <dgm:spPr/>
    </dgm:pt>
    <dgm:pt modelId="{5ED4A297-E4D6-4396-B475-4F8A464922FF}" type="pres">
      <dgm:prSet presAssocID="{99AD083A-594F-4EA1-BE0E-ED76D3C31EAB}" presName="iconRect" presStyleLbl="node1" presStyleIdx="2" presStyleCnt="3" custFlipVert="1" custFlipHor="0" custScaleX="4554" custScaleY="747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3BC116CB-6290-42C6-A2A3-F1BF18919BF3}" type="pres">
      <dgm:prSet presAssocID="{99AD083A-594F-4EA1-BE0E-ED76D3C31EAB}" presName="spaceRect" presStyleCnt="0"/>
      <dgm:spPr/>
    </dgm:pt>
    <dgm:pt modelId="{402CB1DB-1683-4A3D-B61C-8D0F6EDBB606}" type="pres">
      <dgm:prSet presAssocID="{99AD083A-594F-4EA1-BE0E-ED76D3C31EAB}" presName="textRect" presStyleLbl="revTx" presStyleIdx="2" presStyleCnt="3">
        <dgm:presLayoutVars>
          <dgm:chMax val="1"/>
          <dgm:chPref val="1"/>
        </dgm:presLayoutVars>
      </dgm:prSet>
      <dgm:spPr/>
    </dgm:pt>
  </dgm:ptLst>
  <dgm:cxnLst>
    <dgm:cxn modelId="{FEE2EA1A-C819-46D7-AAB0-68C0A354040C}" srcId="{B5341404-CA1A-4A8F-95ED-3B032E67BE43}" destId="{A518CC1B-ED13-45D6-B4C7-F6973BEA671A}" srcOrd="1" destOrd="0" parTransId="{D2261B19-E00D-482A-A710-4A0628F31277}" sibTransId="{0AC07630-41E2-482F-A8BA-E4FDD5BF2D5F}"/>
    <dgm:cxn modelId="{E5B8611D-D68C-4997-B3EA-61853EDAD054}" type="presOf" srcId="{99AD083A-594F-4EA1-BE0E-ED76D3C31EAB}" destId="{402CB1DB-1683-4A3D-B61C-8D0F6EDBB606}" srcOrd="0" destOrd="0" presId="urn:microsoft.com/office/officeart/2018/5/layout/IconCircleLabelList"/>
    <dgm:cxn modelId="{94C6E426-4BE7-43D7-98AF-FF0BD83F7AA6}" srcId="{B5341404-CA1A-4A8F-95ED-3B032E67BE43}" destId="{99AD083A-594F-4EA1-BE0E-ED76D3C31EAB}" srcOrd="2" destOrd="0" parTransId="{70A444EC-C523-43E7-B406-72652E94A14E}" sibTransId="{C3588B77-FB49-47CF-80F2-528F4A010EFE}"/>
    <dgm:cxn modelId="{FB865E66-9A7C-49F7-8F26-7C03AA26992E}" type="presOf" srcId="{A518CC1B-ED13-45D6-B4C7-F6973BEA671A}" destId="{1472C07E-D154-409A-A6C8-08A09F778A70}" srcOrd="0" destOrd="0" presId="urn:microsoft.com/office/officeart/2018/5/layout/IconCircleLabelList"/>
    <dgm:cxn modelId="{24A70572-D3FA-4A24-BB4D-B692520A37C1}" type="presOf" srcId="{1CABE79A-8A7F-4A4E-A210-98D40C4D6F56}" destId="{9FF07393-8AA3-41F2-A4FF-90236F66E44E}" srcOrd="0" destOrd="0" presId="urn:microsoft.com/office/officeart/2018/5/layout/IconCircleLabelList"/>
    <dgm:cxn modelId="{B0493BA2-D220-4E68-B331-4F72BADFE9BC}" type="presOf" srcId="{B5341404-CA1A-4A8F-95ED-3B032E67BE43}" destId="{756B3ED1-70F0-497E-B658-8A9A54376A84}" srcOrd="0" destOrd="0" presId="urn:microsoft.com/office/officeart/2018/5/layout/IconCircleLabelList"/>
    <dgm:cxn modelId="{C6C7BED6-6A8F-47AB-B3B6-5AACE61B6438}" srcId="{B5341404-CA1A-4A8F-95ED-3B032E67BE43}" destId="{1CABE79A-8A7F-4A4E-A210-98D40C4D6F56}" srcOrd="0" destOrd="0" parTransId="{110C541C-E402-402C-A936-B81A0C1B143D}" sibTransId="{97A9DF9D-345D-4CB1-82CF-DBC4A1B601CA}"/>
    <dgm:cxn modelId="{1BF5FB54-EE02-4582-AD85-B97C6FE50FF4}" type="presParOf" srcId="{756B3ED1-70F0-497E-B658-8A9A54376A84}" destId="{F125D7CE-DB42-465E-B2F8-F73F912EA5B1}" srcOrd="0" destOrd="0" presId="urn:microsoft.com/office/officeart/2018/5/layout/IconCircleLabelList"/>
    <dgm:cxn modelId="{878AADD0-3A1F-4526-923B-5A9D40475FE3}" type="presParOf" srcId="{F125D7CE-DB42-465E-B2F8-F73F912EA5B1}" destId="{00CFC979-16C8-4286-A59B-9E2157505084}" srcOrd="0" destOrd="0" presId="urn:microsoft.com/office/officeart/2018/5/layout/IconCircleLabelList"/>
    <dgm:cxn modelId="{468ED7B3-AC46-41FB-AFAD-3509CF10A68A}" type="presParOf" srcId="{F125D7CE-DB42-465E-B2F8-F73F912EA5B1}" destId="{B3AB666B-0A31-43D6-ADAD-7CC4D29F5A38}" srcOrd="1" destOrd="0" presId="urn:microsoft.com/office/officeart/2018/5/layout/IconCircleLabelList"/>
    <dgm:cxn modelId="{DD32AD44-FBC9-459B-AA34-1508D2D9DC9B}" type="presParOf" srcId="{F125D7CE-DB42-465E-B2F8-F73F912EA5B1}" destId="{9F40E9F6-409C-45B7-BB7E-4244137360B7}" srcOrd="2" destOrd="0" presId="urn:microsoft.com/office/officeart/2018/5/layout/IconCircleLabelList"/>
    <dgm:cxn modelId="{DDE2536A-2397-499E-B89E-033175FD82BC}" type="presParOf" srcId="{F125D7CE-DB42-465E-B2F8-F73F912EA5B1}" destId="{9FF07393-8AA3-41F2-A4FF-90236F66E44E}" srcOrd="3" destOrd="0" presId="urn:microsoft.com/office/officeart/2018/5/layout/IconCircleLabelList"/>
    <dgm:cxn modelId="{2CF0BF93-B2AC-45B9-AFDA-8BA94F0AD5AC}" type="presParOf" srcId="{756B3ED1-70F0-497E-B658-8A9A54376A84}" destId="{49C85C32-4177-499C-957A-37A1204002C5}" srcOrd="1" destOrd="0" presId="urn:microsoft.com/office/officeart/2018/5/layout/IconCircleLabelList"/>
    <dgm:cxn modelId="{7346EA4F-C7FE-42C4-AFD7-CB714532D334}" type="presParOf" srcId="{756B3ED1-70F0-497E-B658-8A9A54376A84}" destId="{44FE4768-4C57-4669-8758-CDB86C2F7300}" srcOrd="2" destOrd="0" presId="urn:microsoft.com/office/officeart/2018/5/layout/IconCircleLabelList"/>
    <dgm:cxn modelId="{94EBA9C0-41AB-47D4-9AD3-08CE361CC9C0}" type="presParOf" srcId="{44FE4768-4C57-4669-8758-CDB86C2F7300}" destId="{AFF78276-0CA3-4995-91D2-DD8F693F32FD}" srcOrd="0" destOrd="0" presId="urn:microsoft.com/office/officeart/2018/5/layout/IconCircleLabelList"/>
    <dgm:cxn modelId="{B16CF335-074C-4AC6-B96B-975F7121C095}" type="presParOf" srcId="{44FE4768-4C57-4669-8758-CDB86C2F7300}" destId="{33B4A4BD-4C89-4A82-8CAB-9ABE0B127AEE}" srcOrd="1" destOrd="0" presId="urn:microsoft.com/office/officeart/2018/5/layout/IconCircleLabelList"/>
    <dgm:cxn modelId="{D5C48EAD-A6B1-4FDC-8B38-E283B66A00CD}" type="presParOf" srcId="{44FE4768-4C57-4669-8758-CDB86C2F7300}" destId="{616C0038-02A8-4D4D-B413-302B740BC209}" srcOrd="2" destOrd="0" presId="urn:microsoft.com/office/officeart/2018/5/layout/IconCircleLabelList"/>
    <dgm:cxn modelId="{BD6D281C-E595-4BE8-B945-95414B6EB65A}" type="presParOf" srcId="{44FE4768-4C57-4669-8758-CDB86C2F7300}" destId="{1472C07E-D154-409A-A6C8-08A09F778A70}" srcOrd="3" destOrd="0" presId="urn:microsoft.com/office/officeart/2018/5/layout/IconCircleLabelList"/>
    <dgm:cxn modelId="{7A26E001-0A26-450C-96F9-C8C1F8F01CE6}" type="presParOf" srcId="{756B3ED1-70F0-497E-B658-8A9A54376A84}" destId="{EA030EA1-A1C9-4C39-99FD-5B61C7382C9A}" srcOrd="3" destOrd="0" presId="urn:microsoft.com/office/officeart/2018/5/layout/IconCircleLabelList"/>
    <dgm:cxn modelId="{6A69619B-F5D5-4B3D-8203-5521A09A26FC}" type="presParOf" srcId="{756B3ED1-70F0-497E-B658-8A9A54376A84}" destId="{51302D21-5480-4DC4-B480-9C47EB65A21D}" srcOrd="4" destOrd="0" presId="urn:microsoft.com/office/officeart/2018/5/layout/IconCircleLabelList"/>
    <dgm:cxn modelId="{FE4B2EB9-A11D-42F6-AC98-9CD26F19DCEB}" type="presParOf" srcId="{51302D21-5480-4DC4-B480-9C47EB65A21D}" destId="{AAD37652-9AEC-4BCB-B480-667832333701}" srcOrd="0" destOrd="0" presId="urn:microsoft.com/office/officeart/2018/5/layout/IconCircleLabelList"/>
    <dgm:cxn modelId="{1A726289-3AD9-4D59-A774-DF1B23BD4F82}" type="presParOf" srcId="{51302D21-5480-4DC4-B480-9C47EB65A21D}" destId="{5ED4A297-E4D6-4396-B475-4F8A464922FF}" srcOrd="1" destOrd="0" presId="urn:microsoft.com/office/officeart/2018/5/layout/IconCircleLabelList"/>
    <dgm:cxn modelId="{488FAB46-8375-499D-B7CD-2B6D34D5FB28}" type="presParOf" srcId="{51302D21-5480-4DC4-B480-9C47EB65A21D}" destId="{3BC116CB-6290-42C6-A2A3-F1BF18919BF3}" srcOrd="2" destOrd="0" presId="urn:microsoft.com/office/officeart/2018/5/layout/IconCircleLabelList"/>
    <dgm:cxn modelId="{F08DAD8E-90A0-48A4-AFA8-538CE61AA4A1}" type="presParOf" srcId="{51302D21-5480-4DC4-B480-9C47EB65A21D}" destId="{402CB1DB-1683-4A3D-B61C-8D0F6EDBB6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41404-CA1A-4A8F-95ED-3B032E67BE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ABE79A-8A7F-4A4E-A210-98D40C4D6F56}">
      <dgm:prSet/>
      <dgm:spPr/>
      <dgm:t>
        <a:bodyPr/>
        <a:lstStyle/>
        <a:p>
          <a:pPr>
            <a:lnSpc>
              <a:spcPct val="100000"/>
            </a:lnSpc>
            <a:defRPr cap="all"/>
          </a:pPr>
          <a:endParaRPr lang="en-US" dirty="0"/>
        </a:p>
      </dgm:t>
    </dgm:pt>
    <dgm:pt modelId="{110C541C-E402-402C-A936-B81A0C1B143D}" type="parTrans" cxnId="{C6C7BED6-6A8F-47AB-B3B6-5AACE61B6438}">
      <dgm:prSet/>
      <dgm:spPr/>
      <dgm:t>
        <a:bodyPr/>
        <a:lstStyle/>
        <a:p>
          <a:endParaRPr lang="en-US"/>
        </a:p>
      </dgm:t>
    </dgm:pt>
    <dgm:pt modelId="{97A9DF9D-345D-4CB1-82CF-DBC4A1B601CA}" type="sibTrans" cxnId="{C6C7BED6-6A8F-47AB-B3B6-5AACE61B6438}">
      <dgm:prSet/>
      <dgm:spPr/>
      <dgm:t>
        <a:bodyPr/>
        <a:lstStyle/>
        <a:p>
          <a:endParaRPr lang="en-US"/>
        </a:p>
      </dgm:t>
    </dgm:pt>
    <dgm:pt modelId="{A518CC1B-ED13-45D6-B4C7-F6973BEA671A}">
      <dgm:prSet/>
      <dgm:spPr/>
      <dgm:t>
        <a:bodyPr/>
        <a:lstStyle/>
        <a:p>
          <a:pPr>
            <a:lnSpc>
              <a:spcPct val="100000"/>
            </a:lnSpc>
            <a:defRPr cap="all"/>
          </a:pPr>
          <a:endParaRPr lang="en-US" dirty="0"/>
        </a:p>
      </dgm:t>
    </dgm:pt>
    <dgm:pt modelId="{D2261B19-E00D-482A-A710-4A0628F31277}" type="parTrans" cxnId="{FEE2EA1A-C819-46D7-AAB0-68C0A354040C}">
      <dgm:prSet/>
      <dgm:spPr/>
      <dgm:t>
        <a:bodyPr/>
        <a:lstStyle/>
        <a:p>
          <a:endParaRPr lang="en-US"/>
        </a:p>
      </dgm:t>
    </dgm:pt>
    <dgm:pt modelId="{0AC07630-41E2-482F-A8BA-E4FDD5BF2D5F}" type="sibTrans" cxnId="{FEE2EA1A-C819-46D7-AAB0-68C0A354040C}">
      <dgm:prSet/>
      <dgm:spPr/>
      <dgm:t>
        <a:bodyPr/>
        <a:lstStyle/>
        <a:p>
          <a:endParaRPr lang="en-US"/>
        </a:p>
      </dgm:t>
    </dgm:pt>
    <dgm:pt modelId="{99AD083A-594F-4EA1-BE0E-ED76D3C31EAB}">
      <dgm:prSet/>
      <dgm:spPr/>
      <dgm:t>
        <a:bodyPr/>
        <a:lstStyle/>
        <a:p>
          <a:pPr>
            <a:lnSpc>
              <a:spcPct val="100000"/>
            </a:lnSpc>
            <a:defRPr cap="all"/>
          </a:pPr>
          <a:endParaRPr lang="en-US" dirty="0"/>
        </a:p>
      </dgm:t>
    </dgm:pt>
    <dgm:pt modelId="{70A444EC-C523-43E7-B406-72652E94A14E}" type="parTrans" cxnId="{94C6E426-4BE7-43D7-98AF-FF0BD83F7AA6}">
      <dgm:prSet/>
      <dgm:spPr/>
      <dgm:t>
        <a:bodyPr/>
        <a:lstStyle/>
        <a:p>
          <a:endParaRPr lang="en-US"/>
        </a:p>
      </dgm:t>
    </dgm:pt>
    <dgm:pt modelId="{C3588B77-FB49-47CF-80F2-528F4A010EFE}" type="sibTrans" cxnId="{94C6E426-4BE7-43D7-98AF-FF0BD83F7AA6}">
      <dgm:prSet/>
      <dgm:spPr/>
      <dgm:t>
        <a:bodyPr/>
        <a:lstStyle/>
        <a:p>
          <a:endParaRPr lang="en-US"/>
        </a:p>
      </dgm:t>
    </dgm:pt>
    <dgm:pt modelId="{756B3ED1-70F0-497E-B658-8A9A54376A84}" type="pres">
      <dgm:prSet presAssocID="{B5341404-CA1A-4A8F-95ED-3B032E67BE43}" presName="root" presStyleCnt="0">
        <dgm:presLayoutVars>
          <dgm:dir/>
          <dgm:resizeHandles val="exact"/>
        </dgm:presLayoutVars>
      </dgm:prSet>
      <dgm:spPr/>
    </dgm:pt>
    <dgm:pt modelId="{F125D7CE-DB42-465E-B2F8-F73F912EA5B1}" type="pres">
      <dgm:prSet presAssocID="{1CABE79A-8A7F-4A4E-A210-98D40C4D6F56}" presName="compNode" presStyleCnt="0"/>
      <dgm:spPr/>
    </dgm:pt>
    <dgm:pt modelId="{00CFC979-16C8-4286-A59B-9E2157505084}" type="pres">
      <dgm:prSet presAssocID="{1CABE79A-8A7F-4A4E-A210-98D40C4D6F56}" presName="iconBgRect" presStyleLbl="bgShp" presStyleIdx="0" presStyleCnt="3" custFlipVert="1" custScaleX="11541" custScaleY="2613"/>
      <dgm:spPr/>
    </dgm:pt>
    <dgm:pt modelId="{B3AB666B-0A31-43D6-ADAD-7CC4D29F5A38}" type="pres">
      <dgm:prSet presAssocID="{1CABE79A-8A7F-4A4E-A210-98D40C4D6F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9F40E9F6-409C-45B7-BB7E-4244137360B7}" type="pres">
      <dgm:prSet presAssocID="{1CABE79A-8A7F-4A4E-A210-98D40C4D6F56}" presName="spaceRect" presStyleCnt="0"/>
      <dgm:spPr/>
    </dgm:pt>
    <dgm:pt modelId="{9FF07393-8AA3-41F2-A4FF-90236F66E44E}" type="pres">
      <dgm:prSet presAssocID="{1CABE79A-8A7F-4A4E-A210-98D40C4D6F56}" presName="textRect" presStyleLbl="revTx" presStyleIdx="0" presStyleCnt="3">
        <dgm:presLayoutVars>
          <dgm:chMax val="1"/>
          <dgm:chPref val="1"/>
        </dgm:presLayoutVars>
      </dgm:prSet>
      <dgm:spPr/>
    </dgm:pt>
    <dgm:pt modelId="{49C85C32-4177-499C-957A-37A1204002C5}" type="pres">
      <dgm:prSet presAssocID="{97A9DF9D-345D-4CB1-82CF-DBC4A1B601CA}" presName="sibTrans" presStyleCnt="0"/>
      <dgm:spPr/>
    </dgm:pt>
    <dgm:pt modelId="{44FE4768-4C57-4669-8758-CDB86C2F7300}" type="pres">
      <dgm:prSet presAssocID="{A518CC1B-ED13-45D6-B4C7-F6973BEA671A}" presName="compNode" presStyleCnt="0"/>
      <dgm:spPr/>
    </dgm:pt>
    <dgm:pt modelId="{AFF78276-0CA3-4995-91D2-DD8F693F32FD}" type="pres">
      <dgm:prSet presAssocID="{A518CC1B-ED13-45D6-B4C7-F6973BEA671A}" presName="iconBgRect" presStyleLbl="bgShp" presStyleIdx="1" presStyleCnt="3" custFlipHor="0" custScaleX="2613" custScaleY="23858"/>
      <dgm:spPr/>
    </dgm:pt>
    <dgm:pt modelId="{33B4A4BD-4C89-4A82-8CAB-9ABE0B127AEE}" type="pres">
      <dgm:prSet presAssocID="{A518CC1B-ED13-45D6-B4C7-F6973BEA671A}" presName="iconRect" presStyleLbl="node1" presStyleIdx="1" presStyleCnt="3" custScaleX="48488" custScaleY="17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16C0038-02A8-4D4D-B413-302B740BC209}" type="pres">
      <dgm:prSet presAssocID="{A518CC1B-ED13-45D6-B4C7-F6973BEA671A}" presName="spaceRect" presStyleCnt="0"/>
      <dgm:spPr/>
    </dgm:pt>
    <dgm:pt modelId="{1472C07E-D154-409A-A6C8-08A09F778A70}" type="pres">
      <dgm:prSet presAssocID="{A518CC1B-ED13-45D6-B4C7-F6973BEA671A}" presName="textRect" presStyleLbl="revTx" presStyleIdx="1" presStyleCnt="3">
        <dgm:presLayoutVars>
          <dgm:chMax val="1"/>
          <dgm:chPref val="1"/>
        </dgm:presLayoutVars>
      </dgm:prSet>
      <dgm:spPr/>
    </dgm:pt>
    <dgm:pt modelId="{EA030EA1-A1C9-4C39-99FD-5B61C7382C9A}" type="pres">
      <dgm:prSet presAssocID="{0AC07630-41E2-482F-A8BA-E4FDD5BF2D5F}" presName="sibTrans" presStyleCnt="0"/>
      <dgm:spPr/>
    </dgm:pt>
    <dgm:pt modelId="{51302D21-5480-4DC4-B480-9C47EB65A21D}" type="pres">
      <dgm:prSet presAssocID="{99AD083A-594F-4EA1-BE0E-ED76D3C31EAB}" presName="compNode" presStyleCnt="0"/>
      <dgm:spPr/>
    </dgm:pt>
    <dgm:pt modelId="{AAD37652-9AEC-4BCB-B480-667832333701}" type="pres">
      <dgm:prSet presAssocID="{99AD083A-594F-4EA1-BE0E-ED76D3C31EAB}" presName="iconBgRect" presStyleLbl="bgShp" presStyleIdx="2" presStyleCnt="3" custFlipVert="1" custFlipHor="1" custScaleX="5598" custScaleY="15566"/>
      <dgm:spPr/>
    </dgm:pt>
    <dgm:pt modelId="{5ED4A297-E4D6-4396-B475-4F8A464922FF}" type="pres">
      <dgm:prSet presAssocID="{99AD083A-594F-4EA1-BE0E-ED76D3C31EAB}" presName="iconRect" presStyleLbl="node1" presStyleIdx="2" presStyleCnt="3" custFlipVert="1" custFlipHor="0" custScaleX="4554" custScaleY="747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3BC116CB-6290-42C6-A2A3-F1BF18919BF3}" type="pres">
      <dgm:prSet presAssocID="{99AD083A-594F-4EA1-BE0E-ED76D3C31EAB}" presName="spaceRect" presStyleCnt="0"/>
      <dgm:spPr/>
    </dgm:pt>
    <dgm:pt modelId="{402CB1DB-1683-4A3D-B61C-8D0F6EDBB606}" type="pres">
      <dgm:prSet presAssocID="{99AD083A-594F-4EA1-BE0E-ED76D3C31EAB}" presName="textRect" presStyleLbl="revTx" presStyleIdx="2" presStyleCnt="3">
        <dgm:presLayoutVars>
          <dgm:chMax val="1"/>
          <dgm:chPref val="1"/>
        </dgm:presLayoutVars>
      </dgm:prSet>
      <dgm:spPr/>
    </dgm:pt>
  </dgm:ptLst>
  <dgm:cxnLst>
    <dgm:cxn modelId="{FEE2EA1A-C819-46D7-AAB0-68C0A354040C}" srcId="{B5341404-CA1A-4A8F-95ED-3B032E67BE43}" destId="{A518CC1B-ED13-45D6-B4C7-F6973BEA671A}" srcOrd="1" destOrd="0" parTransId="{D2261B19-E00D-482A-A710-4A0628F31277}" sibTransId="{0AC07630-41E2-482F-A8BA-E4FDD5BF2D5F}"/>
    <dgm:cxn modelId="{E5B8611D-D68C-4997-B3EA-61853EDAD054}" type="presOf" srcId="{99AD083A-594F-4EA1-BE0E-ED76D3C31EAB}" destId="{402CB1DB-1683-4A3D-B61C-8D0F6EDBB606}" srcOrd="0" destOrd="0" presId="urn:microsoft.com/office/officeart/2018/5/layout/IconCircleLabelList"/>
    <dgm:cxn modelId="{94C6E426-4BE7-43D7-98AF-FF0BD83F7AA6}" srcId="{B5341404-CA1A-4A8F-95ED-3B032E67BE43}" destId="{99AD083A-594F-4EA1-BE0E-ED76D3C31EAB}" srcOrd="2" destOrd="0" parTransId="{70A444EC-C523-43E7-B406-72652E94A14E}" sibTransId="{C3588B77-FB49-47CF-80F2-528F4A010EFE}"/>
    <dgm:cxn modelId="{FB865E66-9A7C-49F7-8F26-7C03AA26992E}" type="presOf" srcId="{A518CC1B-ED13-45D6-B4C7-F6973BEA671A}" destId="{1472C07E-D154-409A-A6C8-08A09F778A70}" srcOrd="0" destOrd="0" presId="urn:microsoft.com/office/officeart/2018/5/layout/IconCircleLabelList"/>
    <dgm:cxn modelId="{24A70572-D3FA-4A24-BB4D-B692520A37C1}" type="presOf" srcId="{1CABE79A-8A7F-4A4E-A210-98D40C4D6F56}" destId="{9FF07393-8AA3-41F2-A4FF-90236F66E44E}" srcOrd="0" destOrd="0" presId="urn:microsoft.com/office/officeart/2018/5/layout/IconCircleLabelList"/>
    <dgm:cxn modelId="{B0493BA2-D220-4E68-B331-4F72BADFE9BC}" type="presOf" srcId="{B5341404-CA1A-4A8F-95ED-3B032E67BE43}" destId="{756B3ED1-70F0-497E-B658-8A9A54376A84}" srcOrd="0" destOrd="0" presId="urn:microsoft.com/office/officeart/2018/5/layout/IconCircleLabelList"/>
    <dgm:cxn modelId="{C6C7BED6-6A8F-47AB-B3B6-5AACE61B6438}" srcId="{B5341404-CA1A-4A8F-95ED-3B032E67BE43}" destId="{1CABE79A-8A7F-4A4E-A210-98D40C4D6F56}" srcOrd="0" destOrd="0" parTransId="{110C541C-E402-402C-A936-B81A0C1B143D}" sibTransId="{97A9DF9D-345D-4CB1-82CF-DBC4A1B601CA}"/>
    <dgm:cxn modelId="{1BF5FB54-EE02-4582-AD85-B97C6FE50FF4}" type="presParOf" srcId="{756B3ED1-70F0-497E-B658-8A9A54376A84}" destId="{F125D7CE-DB42-465E-B2F8-F73F912EA5B1}" srcOrd="0" destOrd="0" presId="urn:microsoft.com/office/officeart/2018/5/layout/IconCircleLabelList"/>
    <dgm:cxn modelId="{878AADD0-3A1F-4526-923B-5A9D40475FE3}" type="presParOf" srcId="{F125D7CE-DB42-465E-B2F8-F73F912EA5B1}" destId="{00CFC979-16C8-4286-A59B-9E2157505084}" srcOrd="0" destOrd="0" presId="urn:microsoft.com/office/officeart/2018/5/layout/IconCircleLabelList"/>
    <dgm:cxn modelId="{468ED7B3-AC46-41FB-AFAD-3509CF10A68A}" type="presParOf" srcId="{F125D7CE-DB42-465E-B2F8-F73F912EA5B1}" destId="{B3AB666B-0A31-43D6-ADAD-7CC4D29F5A38}" srcOrd="1" destOrd="0" presId="urn:microsoft.com/office/officeart/2018/5/layout/IconCircleLabelList"/>
    <dgm:cxn modelId="{DD32AD44-FBC9-459B-AA34-1508D2D9DC9B}" type="presParOf" srcId="{F125D7CE-DB42-465E-B2F8-F73F912EA5B1}" destId="{9F40E9F6-409C-45B7-BB7E-4244137360B7}" srcOrd="2" destOrd="0" presId="urn:microsoft.com/office/officeart/2018/5/layout/IconCircleLabelList"/>
    <dgm:cxn modelId="{DDE2536A-2397-499E-B89E-033175FD82BC}" type="presParOf" srcId="{F125D7CE-DB42-465E-B2F8-F73F912EA5B1}" destId="{9FF07393-8AA3-41F2-A4FF-90236F66E44E}" srcOrd="3" destOrd="0" presId="urn:microsoft.com/office/officeart/2018/5/layout/IconCircleLabelList"/>
    <dgm:cxn modelId="{2CF0BF93-B2AC-45B9-AFDA-8BA94F0AD5AC}" type="presParOf" srcId="{756B3ED1-70F0-497E-B658-8A9A54376A84}" destId="{49C85C32-4177-499C-957A-37A1204002C5}" srcOrd="1" destOrd="0" presId="urn:microsoft.com/office/officeart/2018/5/layout/IconCircleLabelList"/>
    <dgm:cxn modelId="{7346EA4F-C7FE-42C4-AFD7-CB714532D334}" type="presParOf" srcId="{756B3ED1-70F0-497E-B658-8A9A54376A84}" destId="{44FE4768-4C57-4669-8758-CDB86C2F7300}" srcOrd="2" destOrd="0" presId="urn:microsoft.com/office/officeart/2018/5/layout/IconCircleLabelList"/>
    <dgm:cxn modelId="{94EBA9C0-41AB-47D4-9AD3-08CE361CC9C0}" type="presParOf" srcId="{44FE4768-4C57-4669-8758-CDB86C2F7300}" destId="{AFF78276-0CA3-4995-91D2-DD8F693F32FD}" srcOrd="0" destOrd="0" presId="urn:microsoft.com/office/officeart/2018/5/layout/IconCircleLabelList"/>
    <dgm:cxn modelId="{B16CF335-074C-4AC6-B96B-975F7121C095}" type="presParOf" srcId="{44FE4768-4C57-4669-8758-CDB86C2F7300}" destId="{33B4A4BD-4C89-4A82-8CAB-9ABE0B127AEE}" srcOrd="1" destOrd="0" presId="urn:microsoft.com/office/officeart/2018/5/layout/IconCircleLabelList"/>
    <dgm:cxn modelId="{D5C48EAD-A6B1-4FDC-8B38-E283B66A00CD}" type="presParOf" srcId="{44FE4768-4C57-4669-8758-CDB86C2F7300}" destId="{616C0038-02A8-4D4D-B413-302B740BC209}" srcOrd="2" destOrd="0" presId="urn:microsoft.com/office/officeart/2018/5/layout/IconCircleLabelList"/>
    <dgm:cxn modelId="{BD6D281C-E595-4BE8-B945-95414B6EB65A}" type="presParOf" srcId="{44FE4768-4C57-4669-8758-CDB86C2F7300}" destId="{1472C07E-D154-409A-A6C8-08A09F778A70}" srcOrd="3" destOrd="0" presId="urn:microsoft.com/office/officeart/2018/5/layout/IconCircleLabelList"/>
    <dgm:cxn modelId="{7A26E001-0A26-450C-96F9-C8C1F8F01CE6}" type="presParOf" srcId="{756B3ED1-70F0-497E-B658-8A9A54376A84}" destId="{EA030EA1-A1C9-4C39-99FD-5B61C7382C9A}" srcOrd="3" destOrd="0" presId="urn:microsoft.com/office/officeart/2018/5/layout/IconCircleLabelList"/>
    <dgm:cxn modelId="{6A69619B-F5D5-4B3D-8203-5521A09A26FC}" type="presParOf" srcId="{756B3ED1-70F0-497E-B658-8A9A54376A84}" destId="{51302D21-5480-4DC4-B480-9C47EB65A21D}" srcOrd="4" destOrd="0" presId="urn:microsoft.com/office/officeart/2018/5/layout/IconCircleLabelList"/>
    <dgm:cxn modelId="{FE4B2EB9-A11D-42F6-AC98-9CD26F19DCEB}" type="presParOf" srcId="{51302D21-5480-4DC4-B480-9C47EB65A21D}" destId="{AAD37652-9AEC-4BCB-B480-667832333701}" srcOrd="0" destOrd="0" presId="urn:microsoft.com/office/officeart/2018/5/layout/IconCircleLabelList"/>
    <dgm:cxn modelId="{1A726289-3AD9-4D59-A774-DF1B23BD4F82}" type="presParOf" srcId="{51302D21-5480-4DC4-B480-9C47EB65A21D}" destId="{5ED4A297-E4D6-4396-B475-4F8A464922FF}" srcOrd="1" destOrd="0" presId="urn:microsoft.com/office/officeart/2018/5/layout/IconCircleLabelList"/>
    <dgm:cxn modelId="{488FAB46-8375-499D-B7CD-2B6D34D5FB28}" type="presParOf" srcId="{51302D21-5480-4DC4-B480-9C47EB65A21D}" destId="{3BC116CB-6290-42C6-A2A3-F1BF18919BF3}" srcOrd="2" destOrd="0" presId="urn:microsoft.com/office/officeart/2018/5/layout/IconCircleLabelList"/>
    <dgm:cxn modelId="{F08DAD8E-90A0-48A4-AFA8-538CE61AA4A1}" type="presParOf" srcId="{51302D21-5480-4DC4-B480-9C47EB65A21D}" destId="{402CB1DB-1683-4A3D-B61C-8D0F6EDBB6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341404-CA1A-4A8F-95ED-3B032E67BE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ABE79A-8A7F-4A4E-A210-98D40C4D6F56}">
      <dgm:prSet/>
      <dgm:spPr/>
      <dgm:t>
        <a:bodyPr/>
        <a:lstStyle/>
        <a:p>
          <a:pPr>
            <a:lnSpc>
              <a:spcPct val="100000"/>
            </a:lnSpc>
            <a:defRPr cap="all"/>
          </a:pPr>
          <a:endParaRPr lang="en-US" dirty="0"/>
        </a:p>
      </dgm:t>
    </dgm:pt>
    <dgm:pt modelId="{110C541C-E402-402C-A936-B81A0C1B143D}" type="parTrans" cxnId="{C6C7BED6-6A8F-47AB-B3B6-5AACE61B6438}">
      <dgm:prSet/>
      <dgm:spPr/>
      <dgm:t>
        <a:bodyPr/>
        <a:lstStyle/>
        <a:p>
          <a:endParaRPr lang="en-US"/>
        </a:p>
      </dgm:t>
    </dgm:pt>
    <dgm:pt modelId="{97A9DF9D-345D-4CB1-82CF-DBC4A1B601CA}" type="sibTrans" cxnId="{C6C7BED6-6A8F-47AB-B3B6-5AACE61B6438}">
      <dgm:prSet/>
      <dgm:spPr/>
      <dgm:t>
        <a:bodyPr/>
        <a:lstStyle/>
        <a:p>
          <a:endParaRPr lang="en-US"/>
        </a:p>
      </dgm:t>
    </dgm:pt>
    <dgm:pt modelId="{A518CC1B-ED13-45D6-B4C7-F6973BEA671A}">
      <dgm:prSet/>
      <dgm:spPr/>
      <dgm:t>
        <a:bodyPr/>
        <a:lstStyle/>
        <a:p>
          <a:pPr>
            <a:lnSpc>
              <a:spcPct val="100000"/>
            </a:lnSpc>
            <a:defRPr cap="all"/>
          </a:pPr>
          <a:endParaRPr lang="en-US" dirty="0"/>
        </a:p>
      </dgm:t>
    </dgm:pt>
    <dgm:pt modelId="{D2261B19-E00D-482A-A710-4A0628F31277}" type="parTrans" cxnId="{FEE2EA1A-C819-46D7-AAB0-68C0A354040C}">
      <dgm:prSet/>
      <dgm:spPr/>
      <dgm:t>
        <a:bodyPr/>
        <a:lstStyle/>
        <a:p>
          <a:endParaRPr lang="en-US"/>
        </a:p>
      </dgm:t>
    </dgm:pt>
    <dgm:pt modelId="{0AC07630-41E2-482F-A8BA-E4FDD5BF2D5F}" type="sibTrans" cxnId="{FEE2EA1A-C819-46D7-AAB0-68C0A354040C}">
      <dgm:prSet/>
      <dgm:spPr/>
      <dgm:t>
        <a:bodyPr/>
        <a:lstStyle/>
        <a:p>
          <a:endParaRPr lang="en-US"/>
        </a:p>
      </dgm:t>
    </dgm:pt>
    <dgm:pt modelId="{99AD083A-594F-4EA1-BE0E-ED76D3C31EAB}">
      <dgm:prSet/>
      <dgm:spPr/>
      <dgm:t>
        <a:bodyPr/>
        <a:lstStyle/>
        <a:p>
          <a:pPr>
            <a:lnSpc>
              <a:spcPct val="100000"/>
            </a:lnSpc>
            <a:defRPr cap="all"/>
          </a:pPr>
          <a:endParaRPr lang="en-US" dirty="0"/>
        </a:p>
      </dgm:t>
    </dgm:pt>
    <dgm:pt modelId="{70A444EC-C523-43E7-B406-72652E94A14E}" type="parTrans" cxnId="{94C6E426-4BE7-43D7-98AF-FF0BD83F7AA6}">
      <dgm:prSet/>
      <dgm:spPr/>
      <dgm:t>
        <a:bodyPr/>
        <a:lstStyle/>
        <a:p>
          <a:endParaRPr lang="en-US"/>
        </a:p>
      </dgm:t>
    </dgm:pt>
    <dgm:pt modelId="{C3588B77-FB49-47CF-80F2-528F4A010EFE}" type="sibTrans" cxnId="{94C6E426-4BE7-43D7-98AF-FF0BD83F7AA6}">
      <dgm:prSet/>
      <dgm:spPr/>
      <dgm:t>
        <a:bodyPr/>
        <a:lstStyle/>
        <a:p>
          <a:endParaRPr lang="en-US"/>
        </a:p>
      </dgm:t>
    </dgm:pt>
    <dgm:pt modelId="{756B3ED1-70F0-497E-B658-8A9A54376A84}" type="pres">
      <dgm:prSet presAssocID="{B5341404-CA1A-4A8F-95ED-3B032E67BE43}" presName="root" presStyleCnt="0">
        <dgm:presLayoutVars>
          <dgm:dir/>
          <dgm:resizeHandles val="exact"/>
        </dgm:presLayoutVars>
      </dgm:prSet>
      <dgm:spPr/>
    </dgm:pt>
    <dgm:pt modelId="{F125D7CE-DB42-465E-B2F8-F73F912EA5B1}" type="pres">
      <dgm:prSet presAssocID="{1CABE79A-8A7F-4A4E-A210-98D40C4D6F56}" presName="compNode" presStyleCnt="0"/>
      <dgm:spPr/>
    </dgm:pt>
    <dgm:pt modelId="{00CFC979-16C8-4286-A59B-9E2157505084}" type="pres">
      <dgm:prSet presAssocID="{1CABE79A-8A7F-4A4E-A210-98D40C4D6F56}" presName="iconBgRect" presStyleLbl="bgShp" presStyleIdx="0" presStyleCnt="3" custFlipVert="1" custScaleX="11541" custScaleY="2613"/>
      <dgm:spPr/>
    </dgm:pt>
    <dgm:pt modelId="{B3AB666B-0A31-43D6-ADAD-7CC4D29F5A38}" type="pres">
      <dgm:prSet presAssocID="{1CABE79A-8A7F-4A4E-A210-98D40C4D6F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9F40E9F6-409C-45B7-BB7E-4244137360B7}" type="pres">
      <dgm:prSet presAssocID="{1CABE79A-8A7F-4A4E-A210-98D40C4D6F56}" presName="spaceRect" presStyleCnt="0"/>
      <dgm:spPr/>
    </dgm:pt>
    <dgm:pt modelId="{9FF07393-8AA3-41F2-A4FF-90236F66E44E}" type="pres">
      <dgm:prSet presAssocID="{1CABE79A-8A7F-4A4E-A210-98D40C4D6F56}" presName="textRect" presStyleLbl="revTx" presStyleIdx="0" presStyleCnt="3">
        <dgm:presLayoutVars>
          <dgm:chMax val="1"/>
          <dgm:chPref val="1"/>
        </dgm:presLayoutVars>
      </dgm:prSet>
      <dgm:spPr/>
    </dgm:pt>
    <dgm:pt modelId="{49C85C32-4177-499C-957A-37A1204002C5}" type="pres">
      <dgm:prSet presAssocID="{97A9DF9D-345D-4CB1-82CF-DBC4A1B601CA}" presName="sibTrans" presStyleCnt="0"/>
      <dgm:spPr/>
    </dgm:pt>
    <dgm:pt modelId="{44FE4768-4C57-4669-8758-CDB86C2F7300}" type="pres">
      <dgm:prSet presAssocID="{A518CC1B-ED13-45D6-B4C7-F6973BEA671A}" presName="compNode" presStyleCnt="0"/>
      <dgm:spPr/>
    </dgm:pt>
    <dgm:pt modelId="{AFF78276-0CA3-4995-91D2-DD8F693F32FD}" type="pres">
      <dgm:prSet presAssocID="{A518CC1B-ED13-45D6-B4C7-F6973BEA671A}" presName="iconBgRect" presStyleLbl="bgShp" presStyleIdx="1" presStyleCnt="3" custFlipHor="0" custScaleX="2613" custScaleY="23858"/>
      <dgm:spPr/>
    </dgm:pt>
    <dgm:pt modelId="{33B4A4BD-4C89-4A82-8CAB-9ABE0B127AEE}" type="pres">
      <dgm:prSet presAssocID="{A518CC1B-ED13-45D6-B4C7-F6973BEA671A}" presName="iconRect" presStyleLbl="node1" presStyleIdx="1" presStyleCnt="3" custScaleX="48488" custScaleY="17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16C0038-02A8-4D4D-B413-302B740BC209}" type="pres">
      <dgm:prSet presAssocID="{A518CC1B-ED13-45D6-B4C7-F6973BEA671A}" presName="spaceRect" presStyleCnt="0"/>
      <dgm:spPr/>
    </dgm:pt>
    <dgm:pt modelId="{1472C07E-D154-409A-A6C8-08A09F778A70}" type="pres">
      <dgm:prSet presAssocID="{A518CC1B-ED13-45D6-B4C7-F6973BEA671A}" presName="textRect" presStyleLbl="revTx" presStyleIdx="1" presStyleCnt="3">
        <dgm:presLayoutVars>
          <dgm:chMax val="1"/>
          <dgm:chPref val="1"/>
        </dgm:presLayoutVars>
      </dgm:prSet>
      <dgm:spPr/>
    </dgm:pt>
    <dgm:pt modelId="{EA030EA1-A1C9-4C39-99FD-5B61C7382C9A}" type="pres">
      <dgm:prSet presAssocID="{0AC07630-41E2-482F-A8BA-E4FDD5BF2D5F}" presName="sibTrans" presStyleCnt="0"/>
      <dgm:spPr/>
    </dgm:pt>
    <dgm:pt modelId="{51302D21-5480-4DC4-B480-9C47EB65A21D}" type="pres">
      <dgm:prSet presAssocID="{99AD083A-594F-4EA1-BE0E-ED76D3C31EAB}" presName="compNode" presStyleCnt="0"/>
      <dgm:spPr/>
    </dgm:pt>
    <dgm:pt modelId="{AAD37652-9AEC-4BCB-B480-667832333701}" type="pres">
      <dgm:prSet presAssocID="{99AD083A-594F-4EA1-BE0E-ED76D3C31EAB}" presName="iconBgRect" presStyleLbl="bgShp" presStyleIdx="2" presStyleCnt="3" custFlipVert="1" custFlipHor="1" custScaleX="5598" custScaleY="15566"/>
      <dgm:spPr/>
    </dgm:pt>
    <dgm:pt modelId="{5ED4A297-E4D6-4396-B475-4F8A464922FF}" type="pres">
      <dgm:prSet presAssocID="{99AD083A-594F-4EA1-BE0E-ED76D3C31EAB}" presName="iconRect" presStyleLbl="node1" presStyleIdx="2" presStyleCnt="3" custFlipVert="1" custFlipHor="0" custScaleX="4554" custScaleY="747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3BC116CB-6290-42C6-A2A3-F1BF18919BF3}" type="pres">
      <dgm:prSet presAssocID="{99AD083A-594F-4EA1-BE0E-ED76D3C31EAB}" presName="spaceRect" presStyleCnt="0"/>
      <dgm:spPr/>
    </dgm:pt>
    <dgm:pt modelId="{402CB1DB-1683-4A3D-B61C-8D0F6EDBB606}" type="pres">
      <dgm:prSet presAssocID="{99AD083A-594F-4EA1-BE0E-ED76D3C31EAB}" presName="textRect" presStyleLbl="revTx" presStyleIdx="2" presStyleCnt="3">
        <dgm:presLayoutVars>
          <dgm:chMax val="1"/>
          <dgm:chPref val="1"/>
        </dgm:presLayoutVars>
      </dgm:prSet>
      <dgm:spPr/>
    </dgm:pt>
  </dgm:ptLst>
  <dgm:cxnLst>
    <dgm:cxn modelId="{FEE2EA1A-C819-46D7-AAB0-68C0A354040C}" srcId="{B5341404-CA1A-4A8F-95ED-3B032E67BE43}" destId="{A518CC1B-ED13-45D6-B4C7-F6973BEA671A}" srcOrd="1" destOrd="0" parTransId="{D2261B19-E00D-482A-A710-4A0628F31277}" sibTransId="{0AC07630-41E2-482F-A8BA-E4FDD5BF2D5F}"/>
    <dgm:cxn modelId="{E5B8611D-D68C-4997-B3EA-61853EDAD054}" type="presOf" srcId="{99AD083A-594F-4EA1-BE0E-ED76D3C31EAB}" destId="{402CB1DB-1683-4A3D-B61C-8D0F6EDBB606}" srcOrd="0" destOrd="0" presId="urn:microsoft.com/office/officeart/2018/5/layout/IconCircleLabelList"/>
    <dgm:cxn modelId="{94C6E426-4BE7-43D7-98AF-FF0BD83F7AA6}" srcId="{B5341404-CA1A-4A8F-95ED-3B032E67BE43}" destId="{99AD083A-594F-4EA1-BE0E-ED76D3C31EAB}" srcOrd="2" destOrd="0" parTransId="{70A444EC-C523-43E7-B406-72652E94A14E}" sibTransId="{C3588B77-FB49-47CF-80F2-528F4A010EFE}"/>
    <dgm:cxn modelId="{FB865E66-9A7C-49F7-8F26-7C03AA26992E}" type="presOf" srcId="{A518CC1B-ED13-45D6-B4C7-F6973BEA671A}" destId="{1472C07E-D154-409A-A6C8-08A09F778A70}" srcOrd="0" destOrd="0" presId="urn:microsoft.com/office/officeart/2018/5/layout/IconCircleLabelList"/>
    <dgm:cxn modelId="{24A70572-D3FA-4A24-BB4D-B692520A37C1}" type="presOf" srcId="{1CABE79A-8A7F-4A4E-A210-98D40C4D6F56}" destId="{9FF07393-8AA3-41F2-A4FF-90236F66E44E}" srcOrd="0" destOrd="0" presId="urn:microsoft.com/office/officeart/2018/5/layout/IconCircleLabelList"/>
    <dgm:cxn modelId="{B0493BA2-D220-4E68-B331-4F72BADFE9BC}" type="presOf" srcId="{B5341404-CA1A-4A8F-95ED-3B032E67BE43}" destId="{756B3ED1-70F0-497E-B658-8A9A54376A84}" srcOrd="0" destOrd="0" presId="urn:microsoft.com/office/officeart/2018/5/layout/IconCircleLabelList"/>
    <dgm:cxn modelId="{C6C7BED6-6A8F-47AB-B3B6-5AACE61B6438}" srcId="{B5341404-CA1A-4A8F-95ED-3B032E67BE43}" destId="{1CABE79A-8A7F-4A4E-A210-98D40C4D6F56}" srcOrd="0" destOrd="0" parTransId="{110C541C-E402-402C-A936-B81A0C1B143D}" sibTransId="{97A9DF9D-345D-4CB1-82CF-DBC4A1B601CA}"/>
    <dgm:cxn modelId="{1BF5FB54-EE02-4582-AD85-B97C6FE50FF4}" type="presParOf" srcId="{756B3ED1-70F0-497E-B658-8A9A54376A84}" destId="{F125D7CE-DB42-465E-B2F8-F73F912EA5B1}" srcOrd="0" destOrd="0" presId="urn:microsoft.com/office/officeart/2018/5/layout/IconCircleLabelList"/>
    <dgm:cxn modelId="{878AADD0-3A1F-4526-923B-5A9D40475FE3}" type="presParOf" srcId="{F125D7CE-DB42-465E-B2F8-F73F912EA5B1}" destId="{00CFC979-16C8-4286-A59B-9E2157505084}" srcOrd="0" destOrd="0" presId="urn:microsoft.com/office/officeart/2018/5/layout/IconCircleLabelList"/>
    <dgm:cxn modelId="{468ED7B3-AC46-41FB-AFAD-3509CF10A68A}" type="presParOf" srcId="{F125D7CE-DB42-465E-B2F8-F73F912EA5B1}" destId="{B3AB666B-0A31-43D6-ADAD-7CC4D29F5A38}" srcOrd="1" destOrd="0" presId="urn:microsoft.com/office/officeart/2018/5/layout/IconCircleLabelList"/>
    <dgm:cxn modelId="{DD32AD44-FBC9-459B-AA34-1508D2D9DC9B}" type="presParOf" srcId="{F125D7CE-DB42-465E-B2F8-F73F912EA5B1}" destId="{9F40E9F6-409C-45B7-BB7E-4244137360B7}" srcOrd="2" destOrd="0" presId="urn:microsoft.com/office/officeart/2018/5/layout/IconCircleLabelList"/>
    <dgm:cxn modelId="{DDE2536A-2397-499E-B89E-033175FD82BC}" type="presParOf" srcId="{F125D7CE-DB42-465E-B2F8-F73F912EA5B1}" destId="{9FF07393-8AA3-41F2-A4FF-90236F66E44E}" srcOrd="3" destOrd="0" presId="urn:microsoft.com/office/officeart/2018/5/layout/IconCircleLabelList"/>
    <dgm:cxn modelId="{2CF0BF93-B2AC-45B9-AFDA-8BA94F0AD5AC}" type="presParOf" srcId="{756B3ED1-70F0-497E-B658-8A9A54376A84}" destId="{49C85C32-4177-499C-957A-37A1204002C5}" srcOrd="1" destOrd="0" presId="urn:microsoft.com/office/officeart/2018/5/layout/IconCircleLabelList"/>
    <dgm:cxn modelId="{7346EA4F-C7FE-42C4-AFD7-CB714532D334}" type="presParOf" srcId="{756B3ED1-70F0-497E-B658-8A9A54376A84}" destId="{44FE4768-4C57-4669-8758-CDB86C2F7300}" srcOrd="2" destOrd="0" presId="urn:microsoft.com/office/officeart/2018/5/layout/IconCircleLabelList"/>
    <dgm:cxn modelId="{94EBA9C0-41AB-47D4-9AD3-08CE361CC9C0}" type="presParOf" srcId="{44FE4768-4C57-4669-8758-CDB86C2F7300}" destId="{AFF78276-0CA3-4995-91D2-DD8F693F32FD}" srcOrd="0" destOrd="0" presId="urn:microsoft.com/office/officeart/2018/5/layout/IconCircleLabelList"/>
    <dgm:cxn modelId="{B16CF335-074C-4AC6-B96B-975F7121C095}" type="presParOf" srcId="{44FE4768-4C57-4669-8758-CDB86C2F7300}" destId="{33B4A4BD-4C89-4A82-8CAB-9ABE0B127AEE}" srcOrd="1" destOrd="0" presId="urn:microsoft.com/office/officeart/2018/5/layout/IconCircleLabelList"/>
    <dgm:cxn modelId="{D5C48EAD-A6B1-4FDC-8B38-E283B66A00CD}" type="presParOf" srcId="{44FE4768-4C57-4669-8758-CDB86C2F7300}" destId="{616C0038-02A8-4D4D-B413-302B740BC209}" srcOrd="2" destOrd="0" presId="urn:microsoft.com/office/officeart/2018/5/layout/IconCircleLabelList"/>
    <dgm:cxn modelId="{BD6D281C-E595-4BE8-B945-95414B6EB65A}" type="presParOf" srcId="{44FE4768-4C57-4669-8758-CDB86C2F7300}" destId="{1472C07E-D154-409A-A6C8-08A09F778A70}" srcOrd="3" destOrd="0" presId="urn:microsoft.com/office/officeart/2018/5/layout/IconCircleLabelList"/>
    <dgm:cxn modelId="{7A26E001-0A26-450C-96F9-C8C1F8F01CE6}" type="presParOf" srcId="{756B3ED1-70F0-497E-B658-8A9A54376A84}" destId="{EA030EA1-A1C9-4C39-99FD-5B61C7382C9A}" srcOrd="3" destOrd="0" presId="urn:microsoft.com/office/officeart/2018/5/layout/IconCircleLabelList"/>
    <dgm:cxn modelId="{6A69619B-F5D5-4B3D-8203-5521A09A26FC}" type="presParOf" srcId="{756B3ED1-70F0-497E-B658-8A9A54376A84}" destId="{51302D21-5480-4DC4-B480-9C47EB65A21D}" srcOrd="4" destOrd="0" presId="urn:microsoft.com/office/officeart/2018/5/layout/IconCircleLabelList"/>
    <dgm:cxn modelId="{FE4B2EB9-A11D-42F6-AC98-9CD26F19DCEB}" type="presParOf" srcId="{51302D21-5480-4DC4-B480-9C47EB65A21D}" destId="{AAD37652-9AEC-4BCB-B480-667832333701}" srcOrd="0" destOrd="0" presId="urn:microsoft.com/office/officeart/2018/5/layout/IconCircleLabelList"/>
    <dgm:cxn modelId="{1A726289-3AD9-4D59-A774-DF1B23BD4F82}" type="presParOf" srcId="{51302D21-5480-4DC4-B480-9C47EB65A21D}" destId="{5ED4A297-E4D6-4396-B475-4F8A464922FF}" srcOrd="1" destOrd="0" presId="urn:microsoft.com/office/officeart/2018/5/layout/IconCircleLabelList"/>
    <dgm:cxn modelId="{488FAB46-8375-499D-B7CD-2B6D34D5FB28}" type="presParOf" srcId="{51302D21-5480-4DC4-B480-9C47EB65A21D}" destId="{3BC116CB-6290-42C6-A2A3-F1BF18919BF3}" srcOrd="2" destOrd="0" presId="urn:microsoft.com/office/officeart/2018/5/layout/IconCircleLabelList"/>
    <dgm:cxn modelId="{F08DAD8E-90A0-48A4-AFA8-538CE61AA4A1}" type="presParOf" srcId="{51302D21-5480-4DC4-B480-9C47EB65A21D}" destId="{402CB1DB-1683-4A3D-B61C-8D0F6EDBB6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341404-CA1A-4A8F-95ED-3B032E67BE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ABE79A-8A7F-4A4E-A210-98D40C4D6F56}">
      <dgm:prSet/>
      <dgm:spPr/>
      <dgm:t>
        <a:bodyPr/>
        <a:lstStyle/>
        <a:p>
          <a:pPr>
            <a:lnSpc>
              <a:spcPct val="100000"/>
            </a:lnSpc>
            <a:defRPr cap="all"/>
          </a:pPr>
          <a:endParaRPr lang="en-US" dirty="0"/>
        </a:p>
      </dgm:t>
    </dgm:pt>
    <dgm:pt modelId="{110C541C-E402-402C-A936-B81A0C1B143D}" type="parTrans" cxnId="{C6C7BED6-6A8F-47AB-B3B6-5AACE61B6438}">
      <dgm:prSet/>
      <dgm:spPr/>
      <dgm:t>
        <a:bodyPr/>
        <a:lstStyle/>
        <a:p>
          <a:endParaRPr lang="en-US"/>
        </a:p>
      </dgm:t>
    </dgm:pt>
    <dgm:pt modelId="{97A9DF9D-345D-4CB1-82CF-DBC4A1B601CA}" type="sibTrans" cxnId="{C6C7BED6-6A8F-47AB-B3B6-5AACE61B6438}">
      <dgm:prSet/>
      <dgm:spPr/>
      <dgm:t>
        <a:bodyPr/>
        <a:lstStyle/>
        <a:p>
          <a:endParaRPr lang="en-US"/>
        </a:p>
      </dgm:t>
    </dgm:pt>
    <dgm:pt modelId="{A518CC1B-ED13-45D6-B4C7-F6973BEA671A}">
      <dgm:prSet/>
      <dgm:spPr/>
      <dgm:t>
        <a:bodyPr/>
        <a:lstStyle/>
        <a:p>
          <a:pPr>
            <a:lnSpc>
              <a:spcPct val="100000"/>
            </a:lnSpc>
            <a:defRPr cap="all"/>
          </a:pPr>
          <a:endParaRPr lang="en-US" dirty="0"/>
        </a:p>
      </dgm:t>
    </dgm:pt>
    <dgm:pt modelId="{D2261B19-E00D-482A-A710-4A0628F31277}" type="parTrans" cxnId="{FEE2EA1A-C819-46D7-AAB0-68C0A354040C}">
      <dgm:prSet/>
      <dgm:spPr/>
      <dgm:t>
        <a:bodyPr/>
        <a:lstStyle/>
        <a:p>
          <a:endParaRPr lang="en-US"/>
        </a:p>
      </dgm:t>
    </dgm:pt>
    <dgm:pt modelId="{0AC07630-41E2-482F-A8BA-E4FDD5BF2D5F}" type="sibTrans" cxnId="{FEE2EA1A-C819-46D7-AAB0-68C0A354040C}">
      <dgm:prSet/>
      <dgm:spPr/>
      <dgm:t>
        <a:bodyPr/>
        <a:lstStyle/>
        <a:p>
          <a:endParaRPr lang="en-US"/>
        </a:p>
      </dgm:t>
    </dgm:pt>
    <dgm:pt modelId="{99AD083A-594F-4EA1-BE0E-ED76D3C31EAB}">
      <dgm:prSet/>
      <dgm:spPr/>
      <dgm:t>
        <a:bodyPr/>
        <a:lstStyle/>
        <a:p>
          <a:pPr>
            <a:lnSpc>
              <a:spcPct val="100000"/>
            </a:lnSpc>
            <a:defRPr cap="all"/>
          </a:pPr>
          <a:endParaRPr lang="en-US" dirty="0"/>
        </a:p>
      </dgm:t>
    </dgm:pt>
    <dgm:pt modelId="{70A444EC-C523-43E7-B406-72652E94A14E}" type="parTrans" cxnId="{94C6E426-4BE7-43D7-98AF-FF0BD83F7AA6}">
      <dgm:prSet/>
      <dgm:spPr/>
      <dgm:t>
        <a:bodyPr/>
        <a:lstStyle/>
        <a:p>
          <a:endParaRPr lang="en-US"/>
        </a:p>
      </dgm:t>
    </dgm:pt>
    <dgm:pt modelId="{C3588B77-FB49-47CF-80F2-528F4A010EFE}" type="sibTrans" cxnId="{94C6E426-4BE7-43D7-98AF-FF0BD83F7AA6}">
      <dgm:prSet/>
      <dgm:spPr/>
      <dgm:t>
        <a:bodyPr/>
        <a:lstStyle/>
        <a:p>
          <a:endParaRPr lang="en-US"/>
        </a:p>
      </dgm:t>
    </dgm:pt>
    <dgm:pt modelId="{756B3ED1-70F0-497E-B658-8A9A54376A84}" type="pres">
      <dgm:prSet presAssocID="{B5341404-CA1A-4A8F-95ED-3B032E67BE43}" presName="root" presStyleCnt="0">
        <dgm:presLayoutVars>
          <dgm:dir/>
          <dgm:resizeHandles val="exact"/>
        </dgm:presLayoutVars>
      </dgm:prSet>
      <dgm:spPr/>
    </dgm:pt>
    <dgm:pt modelId="{F125D7CE-DB42-465E-B2F8-F73F912EA5B1}" type="pres">
      <dgm:prSet presAssocID="{1CABE79A-8A7F-4A4E-A210-98D40C4D6F56}" presName="compNode" presStyleCnt="0"/>
      <dgm:spPr/>
    </dgm:pt>
    <dgm:pt modelId="{00CFC979-16C8-4286-A59B-9E2157505084}" type="pres">
      <dgm:prSet presAssocID="{1CABE79A-8A7F-4A4E-A210-98D40C4D6F56}" presName="iconBgRect" presStyleLbl="bgShp" presStyleIdx="0" presStyleCnt="3" custFlipVert="1" custScaleX="11541" custScaleY="2613"/>
      <dgm:spPr/>
    </dgm:pt>
    <dgm:pt modelId="{B3AB666B-0A31-43D6-ADAD-7CC4D29F5A38}" type="pres">
      <dgm:prSet presAssocID="{1CABE79A-8A7F-4A4E-A210-98D40C4D6F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9F40E9F6-409C-45B7-BB7E-4244137360B7}" type="pres">
      <dgm:prSet presAssocID="{1CABE79A-8A7F-4A4E-A210-98D40C4D6F56}" presName="spaceRect" presStyleCnt="0"/>
      <dgm:spPr/>
    </dgm:pt>
    <dgm:pt modelId="{9FF07393-8AA3-41F2-A4FF-90236F66E44E}" type="pres">
      <dgm:prSet presAssocID="{1CABE79A-8A7F-4A4E-A210-98D40C4D6F56}" presName="textRect" presStyleLbl="revTx" presStyleIdx="0" presStyleCnt="3">
        <dgm:presLayoutVars>
          <dgm:chMax val="1"/>
          <dgm:chPref val="1"/>
        </dgm:presLayoutVars>
      </dgm:prSet>
      <dgm:spPr/>
    </dgm:pt>
    <dgm:pt modelId="{49C85C32-4177-499C-957A-37A1204002C5}" type="pres">
      <dgm:prSet presAssocID="{97A9DF9D-345D-4CB1-82CF-DBC4A1B601CA}" presName="sibTrans" presStyleCnt="0"/>
      <dgm:spPr/>
    </dgm:pt>
    <dgm:pt modelId="{44FE4768-4C57-4669-8758-CDB86C2F7300}" type="pres">
      <dgm:prSet presAssocID="{A518CC1B-ED13-45D6-B4C7-F6973BEA671A}" presName="compNode" presStyleCnt="0"/>
      <dgm:spPr/>
    </dgm:pt>
    <dgm:pt modelId="{AFF78276-0CA3-4995-91D2-DD8F693F32FD}" type="pres">
      <dgm:prSet presAssocID="{A518CC1B-ED13-45D6-B4C7-F6973BEA671A}" presName="iconBgRect" presStyleLbl="bgShp" presStyleIdx="1" presStyleCnt="3" custFlipHor="0" custScaleX="2613" custScaleY="23858"/>
      <dgm:spPr/>
    </dgm:pt>
    <dgm:pt modelId="{33B4A4BD-4C89-4A82-8CAB-9ABE0B127AEE}" type="pres">
      <dgm:prSet presAssocID="{A518CC1B-ED13-45D6-B4C7-F6973BEA671A}" presName="iconRect" presStyleLbl="node1" presStyleIdx="1" presStyleCnt="3" custScaleX="48488" custScaleY="17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16C0038-02A8-4D4D-B413-302B740BC209}" type="pres">
      <dgm:prSet presAssocID="{A518CC1B-ED13-45D6-B4C7-F6973BEA671A}" presName="spaceRect" presStyleCnt="0"/>
      <dgm:spPr/>
    </dgm:pt>
    <dgm:pt modelId="{1472C07E-D154-409A-A6C8-08A09F778A70}" type="pres">
      <dgm:prSet presAssocID="{A518CC1B-ED13-45D6-B4C7-F6973BEA671A}" presName="textRect" presStyleLbl="revTx" presStyleIdx="1" presStyleCnt="3">
        <dgm:presLayoutVars>
          <dgm:chMax val="1"/>
          <dgm:chPref val="1"/>
        </dgm:presLayoutVars>
      </dgm:prSet>
      <dgm:spPr/>
    </dgm:pt>
    <dgm:pt modelId="{EA030EA1-A1C9-4C39-99FD-5B61C7382C9A}" type="pres">
      <dgm:prSet presAssocID="{0AC07630-41E2-482F-A8BA-E4FDD5BF2D5F}" presName="sibTrans" presStyleCnt="0"/>
      <dgm:spPr/>
    </dgm:pt>
    <dgm:pt modelId="{51302D21-5480-4DC4-B480-9C47EB65A21D}" type="pres">
      <dgm:prSet presAssocID="{99AD083A-594F-4EA1-BE0E-ED76D3C31EAB}" presName="compNode" presStyleCnt="0"/>
      <dgm:spPr/>
    </dgm:pt>
    <dgm:pt modelId="{AAD37652-9AEC-4BCB-B480-667832333701}" type="pres">
      <dgm:prSet presAssocID="{99AD083A-594F-4EA1-BE0E-ED76D3C31EAB}" presName="iconBgRect" presStyleLbl="bgShp" presStyleIdx="2" presStyleCnt="3" custFlipVert="1" custFlipHor="1" custScaleX="5598" custScaleY="15566"/>
      <dgm:spPr/>
    </dgm:pt>
    <dgm:pt modelId="{5ED4A297-E4D6-4396-B475-4F8A464922FF}" type="pres">
      <dgm:prSet presAssocID="{99AD083A-594F-4EA1-BE0E-ED76D3C31EAB}" presName="iconRect" presStyleLbl="node1" presStyleIdx="2" presStyleCnt="3" custFlipVert="1" custFlipHor="0" custScaleX="4554" custScaleY="747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3BC116CB-6290-42C6-A2A3-F1BF18919BF3}" type="pres">
      <dgm:prSet presAssocID="{99AD083A-594F-4EA1-BE0E-ED76D3C31EAB}" presName="spaceRect" presStyleCnt="0"/>
      <dgm:spPr/>
    </dgm:pt>
    <dgm:pt modelId="{402CB1DB-1683-4A3D-B61C-8D0F6EDBB606}" type="pres">
      <dgm:prSet presAssocID="{99AD083A-594F-4EA1-BE0E-ED76D3C31EAB}" presName="textRect" presStyleLbl="revTx" presStyleIdx="2" presStyleCnt="3">
        <dgm:presLayoutVars>
          <dgm:chMax val="1"/>
          <dgm:chPref val="1"/>
        </dgm:presLayoutVars>
      </dgm:prSet>
      <dgm:spPr/>
    </dgm:pt>
  </dgm:ptLst>
  <dgm:cxnLst>
    <dgm:cxn modelId="{FEE2EA1A-C819-46D7-AAB0-68C0A354040C}" srcId="{B5341404-CA1A-4A8F-95ED-3B032E67BE43}" destId="{A518CC1B-ED13-45D6-B4C7-F6973BEA671A}" srcOrd="1" destOrd="0" parTransId="{D2261B19-E00D-482A-A710-4A0628F31277}" sibTransId="{0AC07630-41E2-482F-A8BA-E4FDD5BF2D5F}"/>
    <dgm:cxn modelId="{E5B8611D-D68C-4997-B3EA-61853EDAD054}" type="presOf" srcId="{99AD083A-594F-4EA1-BE0E-ED76D3C31EAB}" destId="{402CB1DB-1683-4A3D-B61C-8D0F6EDBB606}" srcOrd="0" destOrd="0" presId="urn:microsoft.com/office/officeart/2018/5/layout/IconCircleLabelList"/>
    <dgm:cxn modelId="{94C6E426-4BE7-43D7-98AF-FF0BD83F7AA6}" srcId="{B5341404-CA1A-4A8F-95ED-3B032E67BE43}" destId="{99AD083A-594F-4EA1-BE0E-ED76D3C31EAB}" srcOrd="2" destOrd="0" parTransId="{70A444EC-C523-43E7-B406-72652E94A14E}" sibTransId="{C3588B77-FB49-47CF-80F2-528F4A010EFE}"/>
    <dgm:cxn modelId="{FB865E66-9A7C-49F7-8F26-7C03AA26992E}" type="presOf" srcId="{A518CC1B-ED13-45D6-B4C7-F6973BEA671A}" destId="{1472C07E-D154-409A-A6C8-08A09F778A70}" srcOrd="0" destOrd="0" presId="urn:microsoft.com/office/officeart/2018/5/layout/IconCircleLabelList"/>
    <dgm:cxn modelId="{24A70572-D3FA-4A24-BB4D-B692520A37C1}" type="presOf" srcId="{1CABE79A-8A7F-4A4E-A210-98D40C4D6F56}" destId="{9FF07393-8AA3-41F2-A4FF-90236F66E44E}" srcOrd="0" destOrd="0" presId="urn:microsoft.com/office/officeart/2018/5/layout/IconCircleLabelList"/>
    <dgm:cxn modelId="{B0493BA2-D220-4E68-B331-4F72BADFE9BC}" type="presOf" srcId="{B5341404-CA1A-4A8F-95ED-3B032E67BE43}" destId="{756B3ED1-70F0-497E-B658-8A9A54376A84}" srcOrd="0" destOrd="0" presId="urn:microsoft.com/office/officeart/2018/5/layout/IconCircleLabelList"/>
    <dgm:cxn modelId="{C6C7BED6-6A8F-47AB-B3B6-5AACE61B6438}" srcId="{B5341404-CA1A-4A8F-95ED-3B032E67BE43}" destId="{1CABE79A-8A7F-4A4E-A210-98D40C4D6F56}" srcOrd="0" destOrd="0" parTransId="{110C541C-E402-402C-A936-B81A0C1B143D}" sibTransId="{97A9DF9D-345D-4CB1-82CF-DBC4A1B601CA}"/>
    <dgm:cxn modelId="{1BF5FB54-EE02-4582-AD85-B97C6FE50FF4}" type="presParOf" srcId="{756B3ED1-70F0-497E-B658-8A9A54376A84}" destId="{F125D7CE-DB42-465E-B2F8-F73F912EA5B1}" srcOrd="0" destOrd="0" presId="urn:microsoft.com/office/officeart/2018/5/layout/IconCircleLabelList"/>
    <dgm:cxn modelId="{878AADD0-3A1F-4526-923B-5A9D40475FE3}" type="presParOf" srcId="{F125D7CE-DB42-465E-B2F8-F73F912EA5B1}" destId="{00CFC979-16C8-4286-A59B-9E2157505084}" srcOrd="0" destOrd="0" presId="urn:microsoft.com/office/officeart/2018/5/layout/IconCircleLabelList"/>
    <dgm:cxn modelId="{468ED7B3-AC46-41FB-AFAD-3509CF10A68A}" type="presParOf" srcId="{F125D7CE-DB42-465E-B2F8-F73F912EA5B1}" destId="{B3AB666B-0A31-43D6-ADAD-7CC4D29F5A38}" srcOrd="1" destOrd="0" presId="urn:microsoft.com/office/officeart/2018/5/layout/IconCircleLabelList"/>
    <dgm:cxn modelId="{DD32AD44-FBC9-459B-AA34-1508D2D9DC9B}" type="presParOf" srcId="{F125D7CE-DB42-465E-B2F8-F73F912EA5B1}" destId="{9F40E9F6-409C-45B7-BB7E-4244137360B7}" srcOrd="2" destOrd="0" presId="urn:microsoft.com/office/officeart/2018/5/layout/IconCircleLabelList"/>
    <dgm:cxn modelId="{DDE2536A-2397-499E-B89E-033175FD82BC}" type="presParOf" srcId="{F125D7CE-DB42-465E-B2F8-F73F912EA5B1}" destId="{9FF07393-8AA3-41F2-A4FF-90236F66E44E}" srcOrd="3" destOrd="0" presId="urn:microsoft.com/office/officeart/2018/5/layout/IconCircleLabelList"/>
    <dgm:cxn modelId="{2CF0BF93-B2AC-45B9-AFDA-8BA94F0AD5AC}" type="presParOf" srcId="{756B3ED1-70F0-497E-B658-8A9A54376A84}" destId="{49C85C32-4177-499C-957A-37A1204002C5}" srcOrd="1" destOrd="0" presId="urn:microsoft.com/office/officeart/2018/5/layout/IconCircleLabelList"/>
    <dgm:cxn modelId="{7346EA4F-C7FE-42C4-AFD7-CB714532D334}" type="presParOf" srcId="{756B3ED1-70F0-497E-B658-8A9A54376A84}" destId="{44FE4768-4C57-4669-8758-CDB86C2F7300}" srcOrd="2" destOrd="0" presId="urn:microsoft.com/office/officeart/2018/5/layout/IconCircleLabelList"/>
    <dgm:cxn modelId="{94EBA9C0-41AB-47D4-9AD3-08CE361CC9C0}" type="presParOf" srcId="{44FE4768-4C57-4669-8758-CDB86C2F7300}" destId="{AFF78276-0CA3-4995-91D2-DD8F693F32FD}" srcOrd="0" destOrd="0" presId="urn:microsoft.com/office/officeart/2018/5/layout/IconCircleLabelList"/>
    <dgm:cxn modelId="{B16CF335-074C-4AC6-B96B-975F7121C095}" type="presParOf" srcId="{44FE4768-4C57-4669-8758-CDB86C2F7300}" destId="{33B4A4BD-4C89-4A82-8CAB-9ABE0B127AEE}" srcOrd="1" destOrd="0" presId="urn:microsoft.com/office/officeart/2018/5/layout/IconCircleLabelList"/>
    <dgm:cxn modelId="{D5C48EAD-A6B1-4FDC-8B38-E283B66A00CD}" type="presParOf" srcId="{44FE4768-4C57-4669-8758-CDB86C2F7300}" destId="{616C0038-02A8-4D4D-B413-302B740BC209}" srcOrd="2" destOrd="0" presId="urn:microsoft.com/office/officeart/2018/5/layout/IconCircleLabelList"/>
    <dgm:cxn modelId="{BD6D281C-E595-4BE8-B945-95414B6EB65A}" type="presParOf" srcId="{44FE4768-4C57-4669-8758-CDB86C2F7300}" destId="{1472C07E-D154-409A-A6C8-08A09F778A70}" srcOrd="3" destOrd="0" presId="urn:microsoft.com/office/officeart/2018/5/layout/IconCircleLabelList"/>
    <dgm:cxn modelId="{7A26E001-0A26-450C-96F9-C8C1F8F01CE6}" type="presParOf" srcId="{756B3ED1-70F0-497E-B658-8A9A54376A84}" destId="{EA030EA1-A1C9-4C39-99FD-5B61C7382C9A}" srcOrd="3" destOrd="0" presId="urn:microsoft.com/office/officeart/2018/5/layout/IconCircleLabelList"/>
    <dgm:cxn modelId="{6A69619B-F5D5-4B3D-8203-5521A09A26FC}" type="presParOf" srcId="{756B3ED1-70F0-497E-B658-8A9A54376A84}" destId="{51302D21-5480-4DC4-B480-9C47EB65A21D}" srcOrd="4" destOrd="0" presId="urn:microsoft.com/office/officeart/2018/5/layout/IconCircleLabelList"/>
    <dgm:cxn modelId="{FE4B2EB9-A11D-42F6-AC98-9CD26F19DCEB}" type="presParOf" srcId="{51302D21-5480-4DC4-B480-9C47EB65A21D}" destId="{AAD37652-9AEC-4BCB-B480-667832333701}" srcOrd="0" destOrd="0" presId="urn:microsoft.com/office/officeart/2018/5/layout/IconCircleLabelList"/>
    <dgm:cxn modelId="{1A726289-3AD9-4D59-A774-DF1B23BD4F82}" type="presParOf" srcId="{51302D21-5480-4DC4-B480-9C47EB65A21D}" destId="{5ED4A297-E4D6-4396-B475-4F8A464922FF}" srcOrd="1" destOrd="0" presId="urn:microsoft.com/office/officeart/2018/5/layout/IconCircleLabelList"/>
    <dgm:cxn modelId="{488FAB46-8375-499D-B7CD-2B6D34D5FB28}" type="presParOf" srcId="{51302D21-5480-4DC4-B480-9C47EB65A21D}" destId="{3BC116CB-6290-42C6-A2A3-F1BF18919BF3}" srcOrd="2" destOrd="0" presId="urn:microsoft.com/office/officeart/2018/5/layout/IconCircleLabelList"/>
    <dgm:cxn modelId="{F08DAD8E-90A0-48A4-AFA8-538CE61AA4A1}" type="presParOf" srcId="{51302D21-5480-4DC4-B480-9C47EB65A21D}" destId="{402CB1DB-1683-4A3D-B61C-8D0F6EDBB6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341404-CA1A-4A8F-95ED-3B032E67BE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ABE79A-8A7F-4A4E-A210-98D40C4D6F56}">
      <dgm:prSet/>
      <dgm:spPr/>
      <dgm:t>
        <a:bodyPr/>
        <a:lstStyle/>
        <a:p>
          <a:pPr>
            <a:lnSpc>
              <a:spcPct val="100000"/>
            </a:lnSpc>
            <a:defRPr cap="all"/>
          </a:pPr>
          <a:endParaRPr lang="en-US" dirty="0"/>
        </a:p>
      </dgm:t>
    </dgm:pt>
    <dgm:pt modelId="{110C541C-E402-402C-A936-B81A0C1B143D}" type="parTrans" cxnId="{C6C7BED6-6A8F-47AB-B3B6-5AACE61B6438}">
      <dgm:prSet/>
      <dgm:spPr/>
      <dgm:t>
        <a:bodyPr/>
        <a:lstStyle/>
        <a:p>
          <a:endParaRPr lang="en-US"/>
        </a:p>
      </dgm:t>
    </dgm:pt>
    <dgm:pt modelId="{97A9DF9D-345D-4CB1-82CF-DBC4A1B601CA}" type="sibTrans" cxnId="{C6C7BED6-6A8F-47AB-B3B6-5AACE61B6438}">
      <dgm:prSet/>
      <dgm:spPr/>
      <dgm:t>
        <a:bodyPr/>
        <a:lstStyle/>
        <a:p>
          <a:endParaRPr lang="en-US"/>
        </a:p>
      </dgm:t>
    </dgm:pt>
    <dgm:pt modelId="{A518CC1B-ED13-45D6-B4C7-F6973BEA671A}">
      <dgm:prSet/>
      <dgm:spPr/>
      <dgm:t>
        <a:bodyPr/>
        <a:lstStyle/>
        <a:p>
          <a:pPr>
            <a:lnSpc>
              <a:spcPct val="100000"/>
            </a:lnSpc>
            <a:defRPr cap="all"/>
          </a:pPr>
          <a:endParaRPr lang="en-US" dirty="0"/>
        </a:p>
      </dgm:t>
    </dgm:pt>
    <dgm:pt modelId="{D2261B19-E00D-482A-A710-4A0628F31277}" type="parTrans" cxnId="{FEE2EA1A-C819-46D7-AAB0-68C0A354040C}">
      <dgm:prSet/>
      <dgm:spPr/>
      <dgm:t>
        <a:bodyPr/>
        <a:lstStyle/>
        <a:p>
          <a:endParaRPr lang="en-US"/>
        </a:p>
      </dgm:t>
    </dgm:pt>
    <dgm:pt modelId="{0AC07630-41E2-482F-A8BA-E4FDD5BF2D5F}" type="sibTrans" cxnId="{FEE2EA1A-C819-46D7-AAB0-68C0A354040C}">
      <dgm:prSet/>
      <dgm:spPr/>
      <dgm:t>
        <a:bodyPr/>
        <a:lstStyle/>
        <a:p>
          <a:endParaRPr lang="en-US"/>
        </a:p>
      </dgm:t>
    </dgm:pt>
    <dgm:pt modelId="{99AD083A-594F-4EA1-BE0E-ED76D3C31EAB}">
      <dgm:prSet/>
      <dgm:spPr/>
      <dgm:t>
        <a:bodyPr/>
        <a:lstStyle/>
        <a:p>
          <a:pPr>
            <a:lnSpc>
              <a:spcPct val="100000"/>
            </a:lnSpc>
            <a:defRPr cap="all"/>
          </a:pPr>
          <a:endParaRPr lang="en-US" dirty="0"/>
        </a:p>
      </dgm:t>
    </dgm:pt>
    <dgm:pt modelId="{70A444EC-C523-43E7-B406-72652E94A14E}" type="parTrans" cxnId="{94C6E426-4BE7-43D7-98AF-FF0BD83F7AA6}">
      <dgm:prSet/>
      <dgm:spPr/>
      <dgm:t>
        <a:bodyPr/>
        <a:lstStyle/>
        <a:p>
          <a:endParaRPr lang="en-US"/>
        </a:p>
      </dgm:t>
    </dgm:pt>
    <dgm:pt modelId="{C3588B77-FB49-47CF-80F2-528F4A010EFE}" type="sibTrans" cxnId="{94C6E426-4BE7-43D7-98AF-FF0BD83F7AA6}">
      <dgm:prSet/>
      <dgm:spPr/>
      <dgm:t>
        <a:bodyPr/>
        <a:lstStyle/>
        <a:p>
          <a:endParaRPr lang="en-US"/>
        </a:p>
      </dgm:t>
    </dgm:pt>
    <dgm:pt modelId="{756B3ED1-70F0-497E-B658-8A9A54376A84}" type="pres">
      <dgm:prSet presAssocID="{B5341404-CA1A-4A8F-95ED-3B032E67BE43}" presName="root" presStyleCnt="0">
        <dgm:presLayoutVars>
          <dgm:dir/>
          <dgm:resizeHandles val="exact"/>
        </dgm:presLayoutVars>
      </dgm:prSet>
      <dgm:spPr/>
    </dgm:pt>
    <dgm:pt modelId="{F125D7CE-DB42-465E-B2F8-F73F912EA5B1}" type="pres">
      <dgm:prSet presAssocID="{1CABE79A-8A7F-4A4E-A210-98D40C4D6F56}" presName="compNode" presStyleCnt="0"/>
      <dgm:spPr/>
    </dgm:pt>
    <dgm:pt modelId="{00CFC979-16C8-4286-A59B-9E2157505084}" type="pres">
      <dgm:prSet presAssocID="{1CABE79A-8A7F-4A4E-A210-98D40C4D6F56}" presName="iconBgRect" presStyleLbl="bgShp" presStyleIdx="0" presStyleCnt="3" custFlipVert="1" custScaleX="11541" custScaleY="2613"/>
      <dgm:spPr/>
    </dgm:pt>
    <dgm:pt modelId="{B3AB666B-0A31-43D6-ADAD-7CC4D29F5A38}" type="pres">
      <dgm:prSet presAssocID="{1CABE79A-8A7F-4A4E-A210-98D40C4D6F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9F40E9F6-409C-45B7-BB7E-4244137360B7}" type="pres">
      <dgm:prSet presAssocID="{1CABE79A-8A7F-4A4E-A210-98D40C4D6F56}" presName="spaceRect" presStyleCnt="0"/>
      <dgm:spPr/>
    </dgm:pt>
    <dgm:pt modelId="{9FF07393-8AA3-41F2-A4FF-90236F66E44E}" type="pres">
      <dgm:prSet presAssocID="{1CABE79A-8A7F-4A4E-A210-98D40C4D6F56}" presName="textRect" presStyleLbl="revTx" presStyleIdx="0" presStyleCnt="3">
        <dgm:presLayoutVars>
          <dgm:chMax val="1"/>
          <dgm:chPref val="1"/>
        </dgm:presLayoutVars>
      </dgm:prSet>
      <dgm:spPr/>
    </dgm:pt>
    <dgm:pt modelId="{49C85C32-4177-499C-957A-37A1204002C5}" type="pres">
      <dgm:prSet presAssocID="{97A9DF9D-345D-4CB1-82CF-DBC4A1B601CA}" presName="sibTrans" presStyleCnt="0"/>
      <dgm:spPr/>
    </dgm:pt>
    <dgm:pt modelId="{44FE4768-4C57-4669-8758-CDB86C2F7300}" type="pres">
      <dgm:prSet presAssocID="{A518CC1B-ED13-45D6-B4C7-F6973BEA671A}" presName="compNode" presStyleCnt="0"/>
      <dgm:spPr/>
    </dgm:pt>
    <dgm:pt modelId="{AFF78276-0CA3-4995-91D2-DD8F693F32FD}" type="pres">
      <dgm:prSet presAssocID="{A518CC1B-ED13-45D6-B4C7-F6973BEA671A}" presName="iconBgRect" presStyleLbl="bgShp" presStyleIdx="1" presStyleCnt="3" custFlipHor="0" custScaleX="2613" custScaleY="23858"/>
      <dgm:spPr/>
    </dgm:pt>
    <dgm:pt modelId="{33B4A4BD-4C89-4A82-8CAB-9ABE0B127AEE}" type="pres">
      <dgm:prSet presAssocID="{A518CC1B-ED13-45D6-B4C7-F6973BEA671A}" presName="iconRect" presStyleLbl="node1" presStyleIdx="1" presStyleCnt="3" custScaleX="48488" custScaleY="17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16C0038-02A8-4D4D-B413-302B740BC209}" type="pres">
      <dgm:prSet presAssocID="{A518CC1B-ED13-45D6-B4C7-F6973BEA671A}" presName="spaceRect" presStyleCnt="0"/>
      <dgm:spPr/>
    </dgm:pt>
    <dgm:pt modelId="{1472C07E-D154-409A-A6C8-08A09F778A70}" type="pres">
      <dgm:prSet presAssocID="{A518CC1B-ED13-45D6-B4C7-F6973BEA671A}" presName="textRect" presStyleLbl="revTx" presStyleIdx="1" presStyleCnt="3">
        <dgm:presLayoutVars>
          <dgm:chMax val="1"/>
          <dgm:chPref val="1"/>
        </dgm:presLayoutVars>
      </dgm:prSet>
      <dgm:spPr/>
    </dgm:pt>
    <dgm:pt modelId="{EA030EA1-A1C9-4C39-99FD-5B61C7382C9A}" type="pres">
      <dgm:prSet presAssocID="{0AC07630-41E2-482F-A8BA-E4FDD5BF2D5F}" presName="sibTrans" presStyleCnt="0"/>
      <dgm:spPr/>
    </dgm:pt>
    <dgm:pt modelId="{51302D21-5480-4DC4-B480-9C47EB65A21D}" type="pres">
      <dgm:prSet presAssocID="{99AD083A-594F-4EA1-BE0E-ED76D3C31EAB}" presName="compNode" presStyleCnt="0"/>
      <dgm:spPr/>
    </dgm:pt>
    <dgm:pt modelId="{AAD37652-9AEC-4BCB-B480-667832333701}" type="pres">
      <dgm:prSet presAssocID="{99AD083A-594F-4EA1-BE0E-ED76D3C31EAB}" presName="iconBgRect" presStyleLbl="bgShp" presStyleIdx="2" presStyleCnt="3" custFlipVert="1" custFlipHor="1" custScaleX="5598" custScaleY="15566"/>
      <dgm:spPr/>
    </dgm:pt>
    <dgm:pt modelId="{5ED4A297-E4D6-4396-B475-4F8A464922FF}" type="pres">
      <dgm:prSet presAssocID="{99AD083A-594F-4EA1-BE0E-ED76D3C31EAB}" presName="iconRect" presStyleLbl="node1" presStyleIdx="2" presStyleCnt="3" custFlipVert="1" custFlipHor="0" custScaleX="4554" custScaleY="747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3BC116CB-6290-42C6-A2A3-F1BF18919BF3}" type="pres">
      <dgm:prSet presAssocID="{99AD083A-594F-4EA1-BE0E-ED76D3C31EAB}" presName="spaceRect" presStyleCnt="0"/>
      <dgm:spPr/>
    </dgm:pt>
    <dgm:pt modelId="{402CB1DB-1683-4A3D-B61C-8D0F6EDBB606}" type="pres">
      <dgm:prSet presAssocID="{99AD083A-594F-4EA1-BE0E-ED76D3C31EAB}" presName="textRect" presStyleLbl="revTx" presStyleIdx="2" presStyleCnt="3">
        <dgm:presLayoutVars>
          <dgm:chMax val="1"/>
          <dgm:chPref val="1"/>
        </dgm:presLayoutVars>
      </dgm:prSet>
      <dgm:spPr/>
    </dgm:pt>
  </dgm:ptLst>
  <dgm:cxnLst>
    <dgm:cxn modelId="{FEE2EA1A-C819-46D7-AAB0-68C0A354040C}" srcId="{B5341404-CA1A-4A8F-95ED-3B032E67BE43}" destId="{A518CC1B-ED13-45D6-B4C7-F6973BEA671A}" srcOrd="1" destOrd="0" parTransId="{D2261B19-E00D-482A-A710-4A0628F31277}" sibTransId="{0AC07630-41E2-482F-A8BA-E4FDD5BF2D5F}"/>
    <dgm:cxn modelId="{E5B8611D-D68C-4997-B3EA-61853EDAD054}" type="presOf" srcId="{99AD083A-594F-4EA1-BE0E-ED76D3C31EAB}" destId="{402CB1DB-1683-4A3D-B61C-8D0F6EDBB606}" srcOrd="0" destOrd="0" presId="urn:microsoft.com/office/officeart/2018/5/layout/IconCircleLabelList"/>
    <dgm:cxn modelId="{94C6E426-4BE7-43D7-98AF-FF0BD83F7AA6}" srcId="{B5341404-CA1A-4A8F-95ED-3B032E67BE43}" destId="{99AD083A-594F-4EA1-BE0E-ED76D3C31EAB}" srcOrd="2" destOrd="0" parTransId="{70A444EC-C523-43E7-B406-72652E94A14E}" sibTransId="{C3588B77-FB49-47CF-80F2-528F4A010EFE}"/>
    <dgm:cxn modelId="{FB865E66-9A7C-49F7-8F26-7C03AA26992E}" type="presOf" srcId="{A518CC1B-ED13-45D6-B4C7-F6973BEA671A}" destId="{1472C07E-D154-409A-A6C8-08A09F778A70}" srcOrd="0" destOrd="0" presId="urn:microsoft.com/office/officeart/2018/5/layout/IconCircleLabelList"/>
    <dgm:cxn modelId="{24A70572-D3FA-4A24-BB4D-B692520A37C1}" type="presOf" srcId="{1CABE79A-8A7F-4A4E-A210-98D40C4D6F56}" destId="{9FF07393-8AA3-41F2-A4FF-90236F66E44E}" srcOrd="0" destOrd="0" presId="urn:microsoft.com/office/officeart/2018/5/layout/IconCircleLabelList"/>
    <dgm:cxn modelId="{B0493BA2-D220-4E68-B331-4F72BADFE9BC}" type="presOf" srcId="{B5341404-CA1A-4A8F-95ED-3B032E67BE43}" destId="{756B3ED1-70F0-497E-B658-8A9A54376A84}" srcOrd="0" destOrd="0" presId="urn:microsoft.com/office/officeart/2018/5/layout/IconCircleLabelList"/>
    <dgm:cxn modelId="{C6C7BED6-6A8F-47AB-B3B6-5AACE61B6438}" srcId="{B5341404-CA1A-4A8F-95ED-3B032E67BE43}" destId="{1CABE79A-8A7F-4A4E-A210-98D40C4D6F56}" srcOrd="0" destOrd="0" parTransId="{110C541C-E402-402C-A936-B81A0C1B143D}" sibTransId="{97A9DF9D-345D-4CB1-82CF-DBC4A1B601CA}"/>
    <dgm:cxn modelId="{1BF5FB54-EE02-4582-AD85-B97C6FE50FF4}" type="presParOf" srcId="{756B3ED1-70F0-497E-B658-8A9A54376A84}" destId="{F125D7CE-DB42-465E-B2F8-F73F912EA5B1}" srcOrd="0" destOrd="0" presId="urn:microsoft.com/office/officeart/2018/5/layout/IconCircleLabelList"/>
    <dgm:cxn modelId="{878AADD0-3A1F-4526-923B-5A9D40475FE3}" type="presParOf" srcId="{F125D7CE-DB42-465E-B2F8-F73F912EA5B1}" destId="{00CFC979-16C8-4286-A59B-9E2157505084}" srcOrd="0" destOrd="0" presId="urn:microsoft.com/office/officeart/2018/5/layout/IconCircleLabelList"/>
    <dgm:cxn modelId="{468ED7B3-AC46-41FB-AFAD-3509CF10A68A}" type="presParOf" srcId="{F125D7CE-DB42-465E-B2F8-F73F912EA5B1}" destId="{B3AB666B-0A31-43D6-ADAD-7CC4D29F5A38}" srcOrd="1" destOrd="0" presId="urn:microsoft.com/office/officeart/2018/5/layout/IconCircleLabelList"/>
    <dgm:cxn modelId="{DD32AD44-FBC9-459B-AA34-1508D2D9DC9B}" type="presParOf" srcId="{F125D7CE-DB42-465E-B2F8-F73F912EA5B1}" destId="{9F40E9F6-409C-45B7-BB7E-4244137360B7}" srcOrd="2" destOrd="0" presId="urn:microsoft.com/office/officeart/2018/5/layout/IconCircleLabelList"/>
    <dgm:cxn modelId="{DDE2536A-2397-499E-B89E-033175FD82BC}" type="presParOf" srcId="{F125D7CE-DB42-465E-B2F8-F73F912EA5B1}" destId="{9FF07393-8AA3-41F2-A4FF-90236F66E44E}" srcOrd="3" destOrd="0" presId="urn:microsoft.com/office/officeart/2018/5/layout/IconCircleLabelList"/>
    <dgm:cxn modelId="{2CF0BF93-B2AC-45B9-AFDA-8BA94F0AD5AC}" type="presParOf" srcId="{756B3ED1-70F0-497E-B658-8A9A54376A84}" destId="{49C85C32-4177-499C-957A-37A1204002C5}" srcOrd="1" destOrd="0" presId="urn:microsoft.com/office/officeart/2018/5/layout/IconCircleLabelList"/>
    <dgm:cxn modelId="{7346EA4F-C7FE-42C4-AFD7-CB714532D334}" type="presParOf" srcId="{756B3ED1-70F0-497E-B658-8A9A54376A84}" destId="{44FE4768-4C57-4669-8758-CDB86C2F7300}" srcOrd="2" destOrd="0" presId="urn:microsoft.com/office/officeart/2018/5/layout/IconCircleLabelList"/>
    <dgm:cxn modelId="{94EBA9C0-41AB-47D4-9AD3-08CE361CC9C0}" type="presParOf" srcId="{44FE4768-4C57-4669-8758-CDB86C2F7300}" destId="{AFF78276-0CA3-4995-91D2-DD8F693F32FD}" srcOrd="0" destOrd="0" presId="urn:microsoft.com/office/officeart/2018/5/layout/IconCircleLabelList"/>
    <dgm:cxn modelId="{B16CF335-074C-4AC6-B96B-975F7121C095}" type="presParOf" srcId="{44FE4768-4C57-4669-8758-CDB86C2F7300}" destId="{33B4A4BD-4C89-4A82-8CAB-9ABE0B127AEE}" srcOrd="1" destOrd="0" presId="urn:microsoft.com/office/officeart/2018/5/layout/IconCircleLabelList"/>
    <dgm:cxn modelId="{D5C48EAD-A6B1-4FDC-8B38-E283B66A00CD}" type="presParOf" srcId="{44FE4768-4C57-4669-8758-CDB86C2F7300}" destId="{616C0038-02A8-4D4D-B413-302B740BC209}" srcOrd="2" destOrd="0" presId="urn:microsoft.com/office/officeart/2018/5/layout/IconCircleLabelList"/>
    <dgm:cxn modelId="{BD6D281C-E595-4BE8-B945-95414B6EB65A}" type="presParOf" srcId="{44FE4768-4C57-4669-8758-CDB86C2F7300}" destId="{1472C07E-D154-409A-A6C8-08A09F778A70}" srcOrd="3" destOrd="0" presId="urn:microsoft.com/office/officeart/2018/5/layout/IconCircleLabelList"/>
    <dgm:cxn modelId="{7A26E001-0A26-450C-96F9-C8C1F8F01CE6}" type="presParOf" srcId="{756B3ED1-70F0-497E-B658-8A9A54376A84}" destId="{EA030EA1-A1C9-4C39-99FD-5B61C7382C9A}" srcOrd="3" destOrd="0" presId="urn:microsoft.com/office/officeart/2018/5/layout/IconCircleLabelList"/>
    <dgm:cxn modelId="{6A69619B-F5D5-4B3D-8203-5521A09A26FC}" type="presParOf" srcId="{756B3ED1-70F0-497E-B658-8A9A54376A84}" destId="{51302D21-5480-4DC4-B480-9C47EB65A21D}" srcOrd="4" destOrd="0" presId="urn:microsoft.com/office/officeart/2018/5/layout/IconCircleLabelList"/>
    <dgm:cxn modelId="{FE4B2EB9-A11D-42F6-AC98-9CD26F19DCEB}" type="presParOf" srcId="{51302D21-5480-4DC4-B480-9C47EB65A21D}" destId="{AAD37652-9AEC-4BCB-B480-667832333701}" srcOrd="0" destOrd="0" presId="urn:microsoft.com/office/officeart/2018/5/layout/IconCircleLabelList"/>
    <dgm:cxn modelId="{1A726289-3AD9-4D59-A774-DF1B23BD4F82}" type="presParOf" srcId="{51302D21-5480-4DC4-B480-9C47EB65A21D}" destId="{5ED4A297-E4D6-4396-B475-4F8A464922FF}" srcOrd="1" destOrd="0" presId="urn:microsoft.com/office/officeart/2018/5/layout/IconCircleLabelList"/>
    <dgm:cxn modelId="{488FAB46-8375-499D-B7CD-2B6D34D5FB28}" type="presParOf" srcId="{51302D21-5480-4DC4-B480-9C47EB65A21D}" destId="{3BC116CB-6290-42C6-A2A3-F1BF18919BF3}" srcOrd="2" destOrd="0" presId="urn:microsoft.com/office/officeart/2018/5/layout/IconCircleLabelList"/>
    <dgm:cxn modelId="{F08DAD8E-90A0-48A4-AFA8-538CE61AA4A1}" type="presParOf" srcId="{51302D21-5480-4DC4-B480-9C47EB65A21D}" destId="{402CB1DB-1683-4A3D-B61C-8D0F6EDBB6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341404-CA1A-4A8F-95ED-3B032E67BE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ABE79A-8A7F-4A4E-A210-98D40C4D6F56}">
      <dgm:prSet/>
      <dgm:spPr/>
      <dgm:t>
        <a:bodyPr/>
        <a:lstStyle/>
        <a:p>
          <a:pPr>
            <a:lnSpc>
              <a:spcPct val="100000"/>
            </a:lnSpc>
            <a:defRPr cap="all"/>
          </a:pPr>
          <a:endParaRPr lang="en-US" dirty="0"/>
        </a:p>
      </dgm:t>
    </dgm:pt>
    <dgm:pt modelId="{110C541C-E402-402C-A936-B81A0C1B143D}" type="parTrans" cxnId="{C6C7BED6-6A8F-47AB-B3B6-5AACE61B6438}">
      <dgm:prSet/>
      <dgm:spPr/>
      <dgm:t>
        <a:bodyPr/>
        <a:lstStyle/>
        <a:p>
          <a:endParaRPr lang="en-US"/>
        </a:p>
      </dgm:t>
    </dgm:pt>
    <dgm:pt modelId="{97A9DF9D-345D-4CB1-82CF-DBC4A1B601CA}" type="sibTrans" cxnId="{C6C7BED6-6A8F-47AB-B3B6-5AACE61B6438}">
      <dgm:prSet/>
      <dgm:spPr/>
      <dgm:t>
        <a:bodyPr/>
        <a:lstStyle/>
        <a:p>
          <a:endParaRPr lang="en-US"/>
        </a:p>
      </dgm:t>
    </dgm:pt>
    <dgm:pt modelId="{A518CC1B-ED13-45D6-B4C7-F6973BEA671A}">
      <dgm:prSet/>
      <dgm:spPr/>
      <dgm:t>
        <a:bodyPr/>
        <a:lstStyle/>
        <a:p>
          <a:pPr>
            <a:lnSpc>
              <a:spcPct val="100000"/>
            </a:lnSpc>
            <a:defRPr cap="all"/>
          </a:pPr>
          <a:endParaRPr lang="en-US" dirty="0"/>
        </a:p>
      </dgm:t>
    </dgm:pt>
    <dgm:pt modelId="{D2261B19-E00D-482A-A710-4A0628F31277}" type="parTrans" cxnId="{FEE2EA1A-C819-46D7-AAB0-68C0A354040C}">
      <dgm:prSet/>
      <dgm:spPr/>
      <dgm:t>
        <a:bodyPr/>
        <a:lstStyle/>
        <a:p>
          <a:endParaRPr lang="en-US"/>
        </a:p>
      </dgm:t>
    </dgm:pt>
    <dgm:pt modelId="{0AC07630-41E2-482F-A8BA-E4FDD5BF2D5F}" type="sibTrans" cxnId="{FEE2EA1A-C819-46D7-AAB0-68C0A354040C}">
      <dgm:prSet/>
      <dgm:spPr/>
      <dgm:t>
        <a:bodyPr/>
        <a:lstStyle/>
        <a:p>
          <a:endParaRPr lang="en-US"/>
        </a:p>
      </dgm:t>
    </dgm:pt>
    <dgm:pt modelId="{99AD083A-594F-4EA1-BE0E-ED76D3C31EAB}">
      <dgm:prSet/>
      <dgm:spPr/>
      <dgm:t>
        <a:bodyPr/>
        <a:lstStyle/>
        <a:p>
          <a:pPr>
            <a:lnSpc>
              <a:spcPct val="100000"/>
            </a:lnSpc>
            <a:defRPr cap="all"/>
          </a:pPr>
          <a:endParaRPr lang="en-US" dirty="0"/>
        </a:p>
      </dgm:t>
    </dgm:pt>
    <dgm:pt modelId="{70A444EC-C523-43E7-B406-72652E94A14E}" type="parTrans" cxnId="{94C6E426-4BE7-43D7-98AF-FF0BD83F7AA6}">
      <dgm:prSet/>
      <dgm:spPr/>
      <dgm:t>
        <a:bodyPr/>
        <a:lstStyle/>
        <a:p>
          <a:endParaRPr lang="en-US"/>
        </a:p>
      </dgm:t>
    </dgm:pt>
    <dgm:pt modelId="{C3588B77-FB49-47CF-80F2-528F4A010EFE}" type="sibTrans" cxnId="{94C6E426-4BE7-43D7-98AF-FF0BD83F7AA6}">
      <dgm:prSet/>
      <dgm:spPr/>
      <dgm:t>
        <a:bodyPr/>
        <a:lstStyle/>
        <a:p>
          <a:endParaRPr lang="en-US"/>
        </a:p>
      </dgm:t>
    </dgm:pt>
    <dgm:pt modelId="{756B3ED1-70F0-497E-B658-8A9A54376A84}" type="pres">
      <dgm:prSet presAssocID="{B5341404-CA1A-4A8F-95ED-3B032E67BE43}" presName="root" presStyleCnt="0">
        <dgm:presLayoutVars>
          <dgm:dir/>
          <dgm:resizeHandles val="exact"/>
        </dgm:presLayoutVars>
      </dgm:prSet>
      <dgm:spPr/>
    </dgm:pt>
    <dgm:pt modelId="{F125D7CE-DB42-465E-B2F8-F73F912EA5B1}" type="pres">
      <dgm:prSet presAssocID="{1CABE79A-8A7F-4A4E-A210-98D40C4D6F56}" presName="compNode" presStyleCnt="0"/>
      <dgm:spPr/>
    </dgm:pt>
    <dgm:pt modelId="{00CFC979-16C8-4286-A59B-9E2157505084}" type="pres">
      <dgm:prSet presAssocID="{1CABE79A-8A7F-4A4E-A210-98D40C4D6F56}" presName="iconBgRect" presStyleLbl="bgShp" presStyleIdx="0" presStyleCnt="3" custFlipVert="1" custScaleX="11541" custScaleY="2613"/>
      <dgm:spPr/>
    </dgm:pt>
    <dgm:pt modelId="{B3AB666B-0A31-43D6-ADAD-7CC4D29F5A38}" type="pres">
      <dgm:prSet presAssocID="{1CABE79A-8A7F-4A4E-A210-98D40C4D6F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9F40E9F6-409C-45B7-BB7E-4244137360B7}" type="pres">
      <dgm:prSet presAssocID="{1CABE79A-8A7F-4A4E-A210-98D40C4D6F56}" presName="spaceRect" presStyleCnt="0"/>
      <dgm:spPr/>
    </dgm:pt>
    <dgm:pt modelId="{9FF07393-8AA3-41F2-A4FF-90236F66E44E}" type="pres">
      <dgm:prSet presAssocID="{1CABE79A-8A7F-4A4E-A210-98D40C4D6F56}" presName="textRect" presStyleLbl="revTx" presStyleIdx="0" presStyleCnt="3">
        <dgm:presLayoutVars>
          <dgm:chMax val="1"/>
          <dgm:chPref val="1"/>
        </dgm:presLayoutVars>
      </dgm:prSet>
      <dgm:spPr/>
    </dgm:pt>
    <dgm:pt modelId="{49C85C32-4177-499C-957A-37A1204002C5}" type="pres">
      <dgm:prSet presAssocID="{97A9DF9D-345D-4CB1-82CF-DBC4A1B601CA}" presName="sibTrans" presStyleCnt="0"/>
      <dgm:spPr/>
    </dgm:pt>
    <dgm:pt modelId="{44FE4768-4C57-4669-8758-CDB86C2F7300}" type="pres">
      <dgm:prSet presAssocID="{A518CC1B-ED13-45D6-B4C7-F6973BEA671A}" presName="compNode" presStyleCnt="0"/>
      <dgm:spPr/>
    </dgm:pt>
    <dgm:pt modelId="{AFF78276-0CA3-4995-91D2-DD8F693F32FD}" type="pres">
      <dgm:prSet presAssocID="{A518CC1B-ED13-45D6-B4C7-F6973BEA671A}" presName="iconBgRect" presStyleLbl="bgShp" presStyleIdx="1" presStyleCnt="3" custFlipHor="0" custScaleX="2613" custScaleY="23858"/>
      <dgm:spPr/>
    </dgm:pt>
    <dgm:pt modelId="{33B4A4BD-4C89-4A82-8CAB-9ABE0B127AEE}" type="pres">
      <dgm:prSet presAssocID="{A518CC1B-ED13-45D6-B4C7-F6973BEA671A}" presName="iconRect" presStyleLbl="node1" presStyleIdx="1" presStyleCnt="3" custScaleX="48488" custScaleY="17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16C0038-02A8-4D4D-B413-302B740BC209}" type="pres">
      <dgm:prSet presAssocID="{A518CC1B-ED13-45D6-B4C7-F6973BEA671A}" presName="spaceRect" presStyleCnt="0"/>
      <dgm:spPr/>
    </dgm:pt>
    <dgm:pt modelId="{1472C07E-D154-409A-A6C8-08A09F778A70}" type="pres">
      <dgm:prSet presAssocID="{A518CC1B-ED13-45D6-B4C7-F6973BEA671A}" presName="textRect" presStyleLbl="revTx" presStyleIdx="1" presStyleCnt="3">
        <dgm:presLayoutVars>
          <dgm:chMax val="1"/>
          <dgm:chPref val="1"/>
        </dgm:presLayoutVars>
      </dgm:prSet>
      <dgm:spPr/>
    </dgm:pt>
    <dgm:pt modelId="{EA030EA1-A1C9-4C39-99FD-5B61C7382C9A}" type="pres">
      <dgm:prSet presAssocID="{0AC07630-41E2-482F-A8BA-E4FDD5BF2D5F}" presName="sibTrans" presStyleCnt="0"/>
      <dgm:spPr/>
    </dgm:pt>
    <dgm:pt modelId="{51302D21-5480-4DC4-B480-9C47EB65A21D}" type="pres">
      <dgm:prSet presAssocID="{99AD083A-594F-4EA1-BE0E-ED76D3C31EAB}" presName="compNode" presStyleCnt="0"/>
      <dgm:spPr/>
    </dgm:pt>
    <dgm:pt modelId="{AAD37652-9AEC-4BCB-B480-667832333701}" type="pres">
      <dgm:prSet presAssocID="{99AD083A-594F-4EA1-BE0E-ED76D3C31EAB}" presName="iconBgRect" presStyleLbl="bgShp" presStyleIdx="2" presStyleCnt="3" custFlipVert="1" custFlipHor="1" custScaleX="5598" custScaleY="15566"/>
      <dgm:spPr/>
    </dgm:pt>
    <dgm:pt modelId="{5ED4A297-E4D6-4396-B475-4F8A464922FF}" type="pres">
      <dgm:prSet presAssocID="{99AD083A-594F-4EA1-BE0E-ED76D3C31EAB}" presName="iconRect" presStyleLbl="node1" presStyleIdx="2" presStyleCnt="3" custFlipVert="1" custFlipHor="0" custScaleX="4554" custScaleY="747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3BC116CB-6290-42C6-A2A3-F1BF18919BF3}" type="pres">
      <dgm:prSet presAssocID="{99AD083A-594F-4EA1-BE0E-ED76D3C31EAB}" presName="spaceRect" presStyleCnt="0"/>
      <dgm:spPr/>
    </dgm:pt>
    <dgm:pt modelId="{402CB1DB-1683-4A3D-B61C-8D0F6EDBB606}" type="pres">
      <dgm:prSet presAssocID="{99AD083A-594F-4EA1-BE0E-ED76D3C31EAB}" presName="textRect" presStyleLbl="revTx" presStyleIdx="2" presStyleCnt="3">
        <dgm:presLayoutVars>
          <dgm:chMax val="1"/>
          <dgm:chPref val="1"/>
        </dgm:presLayoutVars>
      </dgm:prSet>
      <dgm:spPr/>
    </dgm:pt>
  </dgm:ptLst>
  <dgm:cxnLst>
    <dgm:cxn modelId="{FEE2EA1A-C819-46D7-AAB0-68C0A354040C}" srcId="{B5341404-CA1A-4A8F-95ED-3B032E67BE43}" destId="{A518CC1B-ED13-45D6-B4C7-F6973BEA671A}" srcOrd="1" destOrd="0" parTransId="{D2261B19-E00D-482A-A710-4A0628F31277}" sibTransId="{0AC07630-41E2-482F-A8BA-E4FDD5BF2D5F}"/>
    <dgm:cxn modelId="{E5B8611D-D68C-4997-B3EA-61853EDAD054}" type="presOf" srcId="{99AD083A-594F-4EA1-BE0E-ED76D3C31EAB}" destId="{402CB1DB-1683-4A3D-B61C-8D0F6EDBB606}" srcOrd="0" destOrd="0" presId="urn:microsoft.com/office/officeart/2018/5/layout/IconCircleLabelList"/>
    <dgm:cxn modelId="{94C6E426-4BE7-43D7-98AF-FF0BD83F7AA6}" srcId="{B5341404-CA1A-4A8F-95ED-3B032E67BE43}" destId="{99AD083A-594F-4EA1-BE0E-ED76D3C31EAB}" srcOrd="2" destOrd="0" parTransId="{70A444EC-C523-43E7-B406-72652E94A14E}" sibTransId="{C3588B77-FB49-47CF-80F2-528F4A010EFE}"/>
    <dgm:cxn modelId="{FB865E66-9A7C-49F7-8F26-7C03AA26992E}" type="presOf" srcId="{A518CC1B-ED13-45D6-B4C7-F6973BEA671A}" destId="{1472C07E-D154-409A-A6C8-08A09F778A70}" srcOrd="0" destOrd="0" presId="urn:microsoft.com/office/officeart/2018/5/layout/IconCircleLabelList"/>
    <dgm:cxn modelId="{24A70572-D3FA-4A24-BB4D-B692520A37C1}" type="presOf" srcId="{1CABE79A-8A7F-4A4E-A210-98D40C4D6F56}" destId="{9FF07393-8AA3-41F2-A4FF-90236F66E44E}" srcOrd="0" destOrd="0" presId="urn:microsoft.com/office/officeart/2018/5/layout/IconCircleLabelList"/>
    <dgm:cxn modelId="{B0493BA2-D220-4E68-B331-4F72BADFE9BC}" type="presOf" srcId="{B5341404-CA1A-4A8F-95ED-3B032E67BE43}" destId="{756B3ED1-70F0-497E-B658-8A9A54376A84}" srcOrd="0" destOrd="0" presId="urn:microsoft.com/office/officeart/2018/5/layout/IconCircleLabelList"/>
    <dgm:cxn modelId="{C6C7BED6-6A8F-47AB-B3B6-5AACE61B6438}" srcId="{B5341404-CA1A-4A8F-95ED-3B032E67BE43}" destId="{1CABE79A-8A7F-4A4E-A210-98D40C4D6F56}" srcOrd="0" destOrd="0" parTransId="{110C541C-E402-402C-A936-B81A0C1B143D}" sibTransId="{97A9DF9D-345D-4CB1-82CF-DBC4A1B601CA}"/>
    <dgm:cxn modelId="{1BF5FB54-EE02-4582-AD85-B97C6FE50FF4}" type="presParOf" srcId="{756B3ED1-70F0-497E-B658-8A9A54376A84}" destId="{F125D7CE-DB42-465E-B2F8-F73F912EA5B1}" srcOrd="0" destOrd="0" presId="urn:microsoft.com/office/officeart/2018/5/layout/IconCircleLabelList"/>
    <dgm:cxn modelId="{878AADD0-3A1F-4526-923B-5A9D40475FE3}" type="presParOf" srcId="{F125D7CE-DB42-465E-B2F8-F73F912EA5B1}" destId="{00CFC979-16C8-4286-A59B-9E2157505084}" srcOrd="0" destOrd="0" presId="urn:microsoft.com/office/officeart/2018/5/layout/IconCircleLabelList"/>
    <dgm:cxn modelId="{468ED7B3-AC46-41FB-AFAD-3509CF10A68A}" type="presParOf" srcId="{F125D7CE-DB42-465E-B2F8-F73F912EA5B1}" destId="{B3AB666B-0A31-43D6-ADAD-7CC4D29F5A38}" srcOrd="1" destOrd="0" presId="urn:microsoft.com/office/officeart/2018/5/layout/IconCircleLabelList"/>
    <dgm:cxn modelId="{DD32AD44-FBC9-459B-AA34-1508D2D9DC9B}" type="presParOf" srcId="{F125D7CE-DB42-465E-B2F8-F73F912EA5B1}" destId="{9F40E9F6-409C-45B7-BB7E-4244137360B7}" srcOrd="2" destOrd="0" presId="urn:microsoft.com/office/officeart/2018/5/layout/IconCircleLabelList"/>
    <dgm:cxn modelId="{DDE2536A-2397-499E-B89E-033175FD82BC}" type="presParOf" srcId="{F125D7CE-DB42-465E-B2F8-F73F912EA5B1}" destId="{9FF07393-8AA3-41F2-A4FF-90236F66E44E}" srcOrd="3" destOrd="0" presId="urn:microsoft.com/office/officeart/2018/5/layout/IconCircleLabelList"/>
    <dgm:cxn modelId="{2CF0BF93-B2AC-45B9-AFDA-8BA94F0AD5AC}" type="presParOf" srcId="{756B3ED1-70F0-497E-B658-8A9A54376A84}" destId="{49C85C32-4177-499C-957A-37A1204002C5}" srcOrd="1" destOrd="0" presId="urn:microsoft.com/office/officeart/2018/5/layout/IconCircleLabelList"/>
    <dgm:cxn modelId="{7346EA4F-C7FE-42C4-AFD7-CB714532D334}" type="presParOf" srcId="{756B3ED1-70F0-497E-B658-8A9A54376A84}" destId="{44FE4768-4C57-4669-8758-CDB86C2F7300}" srcOrd="2" destOrd="0" presId="urn:microsoft.com/office/officeart/2018/5/layout/IconCircleLabelList"/>
    <dgm:cxn modelId="{94EBA9C0-41AB-47D4-9AD3-08CE361CC9C0}" type="presParOf" srcId="{44FE4768-4C57-4669-8758-CDB86C2F7300}" destId="{AFF78276-0CA3-4995-91D2-DD8F693F32FD}" srcOrd="0" destOrd="0" presId="urn:microsoft.com/office/officeart/2018/5/layout/IconCircleLabelList"/>
    <dgm:cxn modelId="{B16CF335-074C-4AC6-B96B-975F7121C095}" type="presParOf" srcId="{44FE4768-4C57-4669-8758-CDB86C2F7300}" destId="{33B4A4BD-4C89-4A82-8CAB-9ABE0B127AEE}" srcOrd="1" destOrd="0" presId="urn:microsoft.com/office/officeart/2018/5/layout/IconCircleLabelList"/>
    <dgm:cxn modelId="{D5C48EAD-A6B1-4FDC-8B38-E283B66A00CD}" type="presParOf" srcId="{44FE4768-4C57-4669-8758-CDB86C2F7300}" destId="{616C0038-02A8-4D4D-B413-302B740BC209}" srcOrd="2" destOrd="0" presId="urn:microsoft.com/office/officeart/2018/5/layout/IconCircleLabelList"/>
    <dgm:cxn modelId="{BD6D281C-E595-4BE8-B945-95414B6EB65A}" type="presParOf" srcId="{44FE4768-4C57-4669-8758-CDB86C2F7300}" destId="{1472C07E-D154-409A-A6C8-08A09F778A70}" srcOrd="3" destOrd="0" presId="urn:microsoft.com/office/officeart/2018/5/layout/IconCircleLabelList"/>
    <dgm:cxn modelId="{7A26E001-0A26-450C-96F9-C8C1F8F01CE6}" type="presParOf" srcId="{756B3ED1-70F0-497E-B658-8A9A54376A84}" destId="{EA030EA1-A1C9-4C39-99FD-5B61C7382C9A}" srcOrd="3" destOrd="0" presId="urn:microsoft.com/office/officeart/2018/5/layout/IconCircleLabelList"/>
    <dgm:cxn modelId="{6A69619B-F5D5-4B3D-8203-5521A09A26FC}" type="presParOf" srcId="{756B3ED1-70F0-497E-B658-8A9A54376A84}" destId="{51302D21-5480-4DC4-B480-9C47EB65A21D}" srcOrd="4" destOrd="0" presId="urn:microsoft.com/office/officeart/2018/5/layout/IconCircleLabelList"/>
    <dgm:cxn modelId="{FE4B2EB9-A11D-42F6-AC98-9CD26F19DCEB}" type="presParOf" srcId="{51302D21-5480-4DC4-B480-9C47EB65A21D}" destId="{AAD37652-9AEC-4BCB-B480-667832333701}" srcOrd="0" destOrd="0" presId="urn:microsoft.com/office/officeart/2018/5/layout/IconCircleLabelList"/>
    <dgm:cxn modelId="{1A726289-3AD9-4D59-A774-DF1B23BD4F82}" type="presParOf" srcId="{51302D21-5480-4DC4-B480-9C47EB65A21D}" destId="{5ED4A297-E4D6-4396-B475-4F8A464922FF}" srcOrd="1" destOrd="0" presId="urn:microsoft.com/office/officeart/2018/5/layout/IconCircleLabelList"/>
    <dgm:cxn modelId="{488FAB46-8375-499D-B7CD-2B6D34D5FB28}" type="presParOf" srcId="{51302D21-5480-4DC4-B480-9C47EB65A21D}" destId="{3BC116CB-6290-42C6-A2A3-F1BF18919BF3}" srcOrd="2" destOrd="0" presId="urn:microsoft.com/office/officeart/2018/5/layout/IconCircleLabelList"/>
    <dgm:cxn modelId="{F08DAD8E-90A0-48A4-AFA8-538CE61AA4A1}" type="presParOf" srcId="{51302D21-5480-4DC4-B480-9C47EB65A21D}" destId="{402CB1DB-1683-4A3D-B61C-8D0F6EDBB6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341404-CA1A-4A8F-95ED-3B032E67BE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ABE79A-8A7F-4A4E-A210-98D40C4D6F56}">
      <dgm:prSet/>
      <dgm:spPr/>
      <dgm:t>
        <a:bodyPr/>
        <a:lstStyle/>
        <a:p>
          <a:pPr>
            <a:lnSpc>
              <a:spcPct val="100000"/>
            </a:lnSpc>
            <a:defRPr cap="all"/>
          </a:pPr>
          <a:endParaRPr lang="en-US" dirty="0"/>
        </a:p>
      </dgm:t>
    </dgm:pt>
    <dgm:pt modelId="{110C541C-E402-402C-A936-B81A0C1B143D}" type="parTrans" cxnId="{C6C7BED6-6A8F-47AB-B3B6-5AACE61B6438}">
      <dgm:prSet/>
      <dgm:spPr/>
      <dgm:t>
        <a:bodyPr/>
        <a:lstStyle/>
        <a:p>
          <a:endParaRPr lang="en-US"/>
        </a:p>
      </dgm:t>
    </dgm:pt>
    <dgm:pt modelId="{97A9DF9D-345D-4CB1-82CF-DBC4A1B601CA}" type="sibTrans" cxnId="{C6C7BED6-6A8F-47AB-B3B6-5AACE61B6438}">
      <dgm:prSet/>
      <dgm:spPr/>
      <dgm:t>
        <a:bodyPr/>
        <a:lstStyle/>
        <a:p>
          <a:endParaRPr lang="en-US"/>
        </a:p>
      </dgm:t>
    </dgm:pt>
    <dgm:pt modelId="{A518CC1B-ED13-45D6-B4C7-F6973BEA671A}">
      <dgm:prSet/>
      <dgm:spPr/>
      <dgm:t>
        <a:bodyPr/>
        <a:lstStyle/>
        <a:p>
          <a:pPr>
            <a:lnSpc>
              <a:spcPct val="100000"/>
            </a:lnSpc>
            <a:defRPr cap="all"/>
          </a:pPr>
          <a:endParaRPr lang="en-US" dirty="0"/>
        </a:p>
      </dgm:t>
    </dgm:pt>
    <dgm:pt modelId="{D2261B19-E00D-482A-A710-4A0628F31277}" type="parTrans" cxnId="{FEE2EA1A-C819-46D7-AAB0-68C0A354040C}">
      <dgm:prSet/>
      <dgm:spPr/>
      <dgm:t>
        <a:bodyPr/>
        <a:lstStyle/>
        <a:p>
          <a:endParaRPr lang="en-US"/>
        </a:p>
      </dgm:t>
    </dgm:pt>
    <dgm:pt modelId="{0AC07630-41E2-482F-A8BA-E4FDD5BF2D5F}" type="sibTrans" cxnId="{FEE2EA1A-C819-46D7-AAB0-68C0A354040C}">
      <dgm:prSet/>
      <dgm:spPr/>
      <dgm:t>
        <a:bodyPr/>
        <a:lstStyle/>
        <a:p>
          <a:endParaRPr lang="en-US"/>
        </a:p>
      </dgm:t>
    </dgm:pt>
    <dgm:pt modelId="{99AD083A-594F-4EA1-BE0E-ED76D3C31EAB}">
      <dgm:prSet/>
      <dgm:spPr/>
      <dgm:t>
        <a:bodyPr/>
        <a:lstStyle/>
        <a:p>
          <a:pPr>
            <a:lnSpc>
              <a:spcPct val="100000"/>
            </a:lnSpc>
            <a:defRPr cap="all"/>
          </a:pPr>
          <a:endParaRPr lang="en-US" dirty="0"/>
        </a:p>
      </dgm:t>
    </dgm:pt>
    <dgm:pt modelId="{70A444EC-C523-43E7-B406-72652E94A14E}" type="parTrans" cxnId="{94C6E426-4BE7-43D7-98AF-FF0BD83F7AA6}">
      <dgm:prSet/>
      <dgm:spPr/>
      <dgm:t>
        <a:bodyPr/>
        <a:lstStyle/>
        <a:p>
          <a:endParaRPr lang="en-US"/>
        </a:p>
      </dgm:t>
    </dgm:pt>
    <dgm:pt modelId="{C3588B77-FB49-47CF-80F2-528F4A010EFE}" type="sibTrans" cxnId="{94C6E426-4BE7-43D7-98AF-FF0BD83F7AA6}">
      <dgm:prSet/>
      <dgm:spPr/>
      <dgm:t>
        <a:bodyPr/>
        <a:lstStyle/>
        <a:p>
          <a:endParaRPr lang="en-US"/>
        </a:p>
      </dgm:t>
    </dgm:pt>
    <dgm:pt modelId="{756B3ED1-70F0-497E-B658-8A9A54376A84}" type="pres">
      <dgm:prSet presAssocID="{B5341404-CA1A-4A8F-95ED-3B032E67BE43}" presName="root" presStyleCnt="0">
        <dgm:presLayoutVars>
          <dgm:dir/>
          <dgm:resizeHandles val="exact"/>
        </dgm:presLayoutVars>
      </dgm:prSet>
      <dgm:spPr/>
    </dgm:pt>
    <dgm:pt modelId="{F125D7CE-DB42-465E-B2F8-F73F912EA5B1}" type="pres">
      <dgm:prSet presAssocID="{1CABE79A-8A7F-4A4E-A210-98D40C4D6F56}" presName="compNode" presStyleCnt="0"/>
      <dgm:spPr/>
    </dgm:pt>
    <dgm:pt modelId="{00CFC979-16C8-4286-A59B-9E2157505084}" type="pres">
      <dgm:prSet presAssocID="{1CABE79A-8A7F-4A4E-A210-98D40C4D6F56}" presName="iconBgRect" presStyleLbl="bgShp" presStyleIdx="0" presStyleCnt="3" custFlipVert="1" custScaleX="11541" custScaleY="2613"/>
      <dgm:spPr/>
    </dgm:pt>
    <dgm:pt modelId="{B3AB666B-0A31-43D6-ADAD-7CC4D29F5A38}" type="pres">
      <dgm:prSet presAssocID="{1CABE79A-8A7F-4A4E-A210-98D40C4D6F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9F40E9F6-409C-45B7-BB7E-4244137360B7}" type="pres">
      <dgm:prSet presAssocID="{1CABE79A-8A7F-4A4E-A210-98D40C4D6F56}" presName="spaceRect" presStyleCnt="0"/>
      <dgm:spPr/>
    </dgm:pt>
    <dgm:pt modelId="{9FF07393-8AA3-41F2-A4FF-90236F66E44E}" type="pres">
      <dgm:prSet presAssocID="{1CABE79A-8A7F-4A4E-A210-98D40C4D6F56}" presName="textRect" presStyleLbl="revTx" presStyleIdx="0" presStyleCnt="3">
        <dgm:presLayoutVars>
          <dgm:chMax val="1"/>
          <dgm:chPref val="1"/>
        </dgm:presLayoutVars>
      </dgm:prSet>
      <dgm:spPr/>
    </dgm:pt>
    <dgm:pt modelId="{49C85C32-4177-499C-957A-37A1204002C5}" type="pres">
      <dgm:prSet presAssocID="{97A9DF9D-345D-4CB1-82CF-DBC4A1B601CA}" presName="sibTrans" presStyleCnt="0"/>
      <dgm:spPr/>
    </dgm:pt>
    <dgm:pt modelId="{44FE4768-4C57-4669-8758-CDB86C2F7300}" type="pres">
      <dgm:prSet presAssocID="{A518CC1B-ED13-45D6-B4C7-F6973BEA671A}" presName="compNode" presStyleCnt="0"/>
      <dgm:spPr/>
    </dgm:pt>
    <dgm:pt modelId="{AFF78276-0CA3-4995-91D2-DD8F693F32FD}" type="pres">
      <dgm:prSet presAssocID="{A518CC1B-ED13-45D6-B4C7-F6973BEA671A}" presName="iconBgRect" presStyleLbl="bgShp" presStyleIdx="1" presStyleCnt="3" custFlipHor="0" custScaleX="2613" custScaleY="23858"/>
      <dgm:spPr/>
    </dgm:pt>
    <dgm:pt modelId="{33B4A4BD-4C89-4A82-8CAB-9ABE0B127AEE}" type="pres">
      <dgm:prSet presAssocID="{A518CC1B-ED13-45D6-B4C7-F6973BEA671A}" presName="iconRect" presStyleLbl="node1" presStyleIdx="1" presStyleCnt="3" custScaleX="48488" custScaleY="17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16C0038-02A8-4D4D-B413-302B740BC209}" type="pres">
      <dgm:prSet presAssocID="{A518CC1B-ED13-45D6-B4C7-F6973BEA671A}" presName="spaceRect" presStyleCnt="0"/>
      <dgm:spPr/>
    </dgm:pt>
    <dgm:pt modelId="{1472C07E-D154-409A-A6C8-08A09F778A70}" type="pres">
      <dgm:prSet presAssocID="{A518CC1B-ED13-45D6-B4C7-F6973BEA671A}" presName="textRect" presStyleLbl="revTx" presStyleIdx="1" presStyleCnt="3">
        <dgm:presLayoutVars>
          <dgm:chMax val="1"/>
          <dgm:chPref val="1"/>
        </dgm:presLayoutVars>
      </dgm:prSet>
      <dgm:spPr/>
    </dgm:pt>
    <dgm:pt modelId="{EA030EA1-A1C9-4C39-99FD-5B61C7382C9A}" type="pres">
      <dgm:prSet presAssocID="{0AC07630-41E2-482F-A8BA-E4FDD5BF2D5F}" presName="sibTrans" presStyleCnt="0"/>
      <dgm:spPr/>
    </dgm:pt>
    <dgm:pt modelId="{51302D21-5480-4DC4-B480-9C47EB65A21D}" type="pres">
      <dgm:prSet presAssocID="{99AD083A-594F-4EA1-BE0E-ED76D3C31EAB}" presName="compNode" presStyleCnt="0"/>
      <dgm:spPr/>
    </dgm:pt>
    <dgm:pt modelId="{AAD37652-9AEC-4BCB-B480-667832333701}" type="pres">
      <dgm:prSet presAssocID="{99AD083A-594F-4EA1-BE0E-ED76D3C31EAB}" presName="iconBgRect" presStyleLbl="bgShp" presStyleIdx="2" presStyleCnt="3" custFlipVert="1" custFlipHor="1" custScaleX="5598" custScaleY="15566"/>
      <dgm:spPr/>
    </dgm:pt>
    <dgm:pt modelId="{5ED4A297-E4D6-4396-B475-4F8A464922FF}" type="pres">
      <dgm:prSet presAssocID="{99AD083A-594F-4EA1-BE0E-ED76D3C31EAB}" presName="iconRect" presStyleLbl="node1" presStyleIdx="2" presStyleCnt="3" custFlipVert="1" custFlipHor="0" custScaleX="4554" custScaleY="747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3BC116CB-6290-42C6-A2A3-F1BF18919BF3}" type="pres">
      <dgm:prSet presAssocID="{99AD083A-594F-4EA1-BE0E-ED76D3C31EAB}" presName="spaceRect" presStyleCnt="0"/>
      <dgm:spPr/>
    </dgm:pt>
    <dgm:pt modelId="{402CB1DB-1683-4A3D-B61C-8D0F6EDBB606}" type="pres">
      <dgm:prSet presAssocID="{99AD083A-594F-4EA1-BE0E-ED76D3C31EAB}" presName="textRect" presStyleLbl="revTx" presStyleIdx="2" presStyleCnt="3">
        <dgm:presLayoutVars>
          <dgm:chMax val="1"/>
          <dgm:chPref val="1"/>
        </dgm:presLayoutVars>
      </dgm:prSet>
      <dgm:spPr/>
    </dgm:pt>
  </dgm:ptLst>
  <dgm:cxnLst>
    <dgm:cxn modelId="{FEE2EA1A-C819-46D7-AAB0-68C0A354040C}" srcId="{B5341404-CA1A-4A8F-95ED-3B032E67BE43}" destId="{A518CC1B-ED13-45D6-B4C7-F6973BEA671A}" srcOrd="1" destOrd="0" parTransId="{D2261B19-E00D-482A-A710-4A0628F31277}" sibTransId="{0AC07630-41E2-482F-A8BA-E4FDD5BF2D5F}"/>
    <dgm:cxn modelId="{E5B8611D-D68C-4997-B3EA-61853EDAD054}" type="presOf" srcId="{99AD083A-594F-4EA1-BE0E-ED76D3C31EAB}" destId="{402CB1DB-1683-4A3D-B61C-8D0F6EDBB606}" srcOrd="0" destOrd="0" presId="urn:microsoft.com/office/officeart/2018/5/layout/IconCircleLabelList"/>
    <dgm:cxn modelId="{94C6E426-4BE7-43D7-98AF-FF0BD83F7AA6}" srcId="{B5341404-CA1A-4A8F-95ED-3B032E67BE43}" destId="{99AD083A-594F-4EA1-BE0E-ED76D3C31EAB}" srcOrd="2" destOrd="0" parTransId="{70A444EC-C523-43E7-B406-72652E94A14E}" sibTransId="{C3588B77-FB49-47CF-80F2-528F4A010EFE}"/>
    <dgm:cxn modelId="{FB865E66-9A7C-49F7-8F26-7C03AA26992E}" type="presOf" srcId="{A518CC1B-ED13-45D6-B4C7-F6973BEA671A}" destId="{1472C07E-D154-409A-A6C8-08A09F778A70}" srcOrd="0" destOrd="0" presId="urn:microsoft.com/office/officeart/2018/5/layout/IconCircleLabelList"/>
    <dgm:cxn modelId="{24A70572-D3FA-4A24-BB4D-B692520A37C1}" type="presOf" srcId="{1CABE79A-8A7F-4A4E-A210-98D40C4D6F56}" destId="{9FF07393-8AA3-41F2-A4FF-90236F66E44E}" srcOrd="0" destOrd="0" presId="urn:microsoft.com/office/officeart/2018/5/layout/IconCircleLabelList"/>
    <dgm:cxn modelId="{B0493BA2-D220-4E68-B331-4F72BADFE9BC}" type="presOf" srcId="{B5341404-CA1A-4A8F-95ED-3B032E67BE43}" destId="{756B3ED1-70F0-497E-B658-8A9A54376A84}" srcOrd="0" destOrd="0" presId="urn:microsoft.com/office/officeart/2018/5/layout/IconCircleLabelList"/>
    <dgm:cxn modelId="{C6C7BED6-6A8F-47AB-B3B6-5AACE61B6438}" srcId="{B5341404-CA1A-4A8F-95ED-3B032E67BE43}" destId="{1CABE79A-8A7F-4A4E-A210-98D40C4D6F56}" srcOrd="0" destOrd="0" parTransId="{110C541C-E402-402C-A936-B81A0C1B143D}" sibTransId="{97A9DF9D-345D-4CB1-82CF-DBC4A1B601CA}"/>
    <dgm:cxn modelId="{1BF5FB54-EE02-4582-AD85-B97C6FE50FF4}" type="presParOf" srcId="{756B3ED1-70F0-497E-B658-8A9A54376A84}" destId="{F125D7CE-DB42-465E-B2F8-F73F912EA5B1}" srcOrd="0" destOrd="0" presId="urn:microsoft.com/office/officeart/2018/5/layout/IconCircleLabelList"/>
    <dgm:cxn modelId="{878AADD0-3A1F-4526-923B-5A9D40475FE3}" type="presParOf" srcId="{F125D7CE-DB42-465E-B2F8-F73F912EA5B1}" destId="{00CFC979-16C8-4286-A59B-9E2157505084}" srcOrd="0" destOrd="0" presId="urn:microsoft.com/office/officeart/2018/5/layout/IconCircleLabelList"/>
    <dgm:cxn modelId="{468ED7B3-AC46-41FB-AFAD-3509CF10A68A}" type="presParOf" srcId="{F125D7CE-DB42-465E-B2F8-F73F912EA5B1}" destId="{B3AB666B-0A31-43D6-ADAD-7CC4D29F5A38}" srcOrd="1" destOrd="0" presId="urn:microsoft.com/office/officeart/2018/5/layout/IconCircleLabelList"/>
    <dgm:cxn modelId="{DD32AD44-FBC9-459B-AA34-1508D2D9DC9B}" type="presParOf" srcId="{F125D7CE-DB42-465E-B2F8-F73F912EA5B1}" destId="{9F40E9F6-409C-45B7-BB7E-4244137360B7}" srcOrd="2" destOrd="0" presId="urn:microsoft.com/office/officeart/2018/5/layout/IconCircleLabelList"/>
    <dgm:cxn modelId="{DDE2536A-2397-499E-B89E-033175FD82BC}" type="presParOf" srcId="{F125D7CE-DB42-465E-B2F8-F73F912EA5B1}" destId="{9FF07393-8AA3-41F2-A4FF-90236F66E44E}" srcOrd="3" destOrd="0" presId="urn:microsoft.com/office/officeart/2018/5/layout/IconCircleLabelList"/>
    <dgm:cxn modelId="{2CF0BF93-B2AC-45B9-AFDA-8BA94F0AD5AC}" type="presParOf" srcId="{756B3ED1-70F0-497E-B658-8A9A54376A84}" destId="{49C85C32-4177-499C-957A-37A1204002C5}" srcOrd="1" destOrd="0" presId="urn:microsoft.com/office/officeart/2018/5/layout/IconCircleLabelList"/>
    <dgm:cxn modelId="{7346EA4F-C7FE-42C4-AFD7-CB714532D334}" type="presParOf" srcId="{756B3ED1-70F0-497E-B658-8A9A54376A84}" destId="{44FE4768-4C57-4669-8758-CDB86C2F7300}" srcOrd="2" destOrd="0" presId="urn:microsoft.com/office/officeart/2018/5/layout/IconCircleLabelList"/>
    <dgm:cxn modelId="{94EBA9C0-41AB-47D4-9AD3-08CE361CC9C0}" type="presParOf" srcId="{44FE4768-4C57-4669-8758-CDB86C2F7300}" destId="{AFF78276-0CA3-4995-91D2-DD8F693F32FD}" srcOrd="0" destOrd="0" presId="urn:microsoft.com/office/officeart/2018/5/layout/IconCircleLabelList"/>
    <dgm:cxn modelId="{B16CF335-074C-4AC6-B96B-975F7121C095}" type="presParOf" srcId="{44FE4768-4C57-4669-8758-CDB86C2F7300}" destId="{33B4A4BD-4C89-4A82-8CAB-9ABE0B127AEE}" srcOrd="1" destOrd="0" presId="urn:microsoft.com/office/officeart/2018/5/layout/IconCircleLabelList"/>
    <dgm:cxn modelId="{D5C48EAD-A6B1-4FDC-8B38-E283B66A00CD}" type="presParOf" srcId="{44FE4768-4C57-4669-8758-CDB86C2F7300}" destId="{616C0038-02A8-4D4D-B413-302B740BC209}" srcOrd="2" destOrd="0" presId="urn:microsoft.com/office/officeart/2018/5/layout/IconCircleLabelList"/>
    <dgm:cxn modelId="{BD6D281C-E595-4BE8-B945-95414B6EB65A}" type="presParOf" srcId="{44FE4768-4C57-4669-8758-CDB86C2F7300}" destId="{1472C07E-D154-409A-A6C8-08A09F778A70}" srcOrd="3" destOrd="0" presId="urn:microsoft.com/office/officeart/2018/5/layout/IconCircleLabelList"/>
    <dgm:cxn modelId="{7A26E001-0A26-450C-96F9-C8C1F8F01CE6}" type="presParOf" srcId="{756B3ED1-70F0-497E-B658-8A9A54376A84}" destId="{EA030EA1-A1C9-4C39-99FD-5B61C7382C9A}" srcOrd="3" destOrd="0" presId="urn:microsoft.com/office/officeart/2018/5/layout/IconCircleLabelList"/>
    <dgm:cxn modelId="{6A69619B-F5D5-4B3D-8203-5521A09A26FC}" type="presParOf" srcId="{756B3ED1-70F0-497E-B658-8A9A54376A84}" destId="{51302D21-5480-4DC4-B480-9C47EB65A21D}" srcOrd="4" destOrd="0" presId="urn:microsoft.com/office/officeart/2018/5/layout/IconCircleLabelList"/>
    <dgm:cxn modelId="{FE4B2EB9-A11D-42F6-AC98-9CD26F19DCEB}" type="presParOf" srcId="{51302D21-5480-4DC4-B480-9C47EB65A21D}" destId="{AAD37652-9AEC-4BCB-B480-667832333701}" srcOrd="0" destOrd="0" presId="urn:microsoft.com/office/officeart/2018/5/layout/IconCircleLabelList"/>
    <dgm:cxn modelId="{1A726289-3AD9-4D59-A774-DF1B23BD4F82}" type="presParOf" srcId="{51302D21-5480-4DC4-B480-9C47EB65A21D}" destId="{5ED4A297-E4D6-4396-B475-4F8A464922FF}" srcOrd="1" destOrd="0" presId="urn:microsoft.com/office/officeart/2018/5/layout/IconCircleLabelList"/>
    <dgm:cxn modelId="{488FAB46-8375-499D-B7CD-2B6D34D5FB28}" type="presParOf" srcId="{51302D21-5480-4DC4-B480-9C47EB65A21D}" destId="{3BC116CB-6290-42C6-A2A3-F1BF18919BF3}" srcOrd="2" destOrd="0" presId="urn:microsoft.com/office/officeart/2018/5/layout/IconCircleLabelList"/>
    <dgm:cxn modelId="{F08DAD8E-90A0-48A4-AFA8-538CE61AA4A1}" type="presParOf" srcId="{51302D21-5480-4DC4-B480-9C47EB65A21D}" destId="{402CB1DB-1683-4A3D-B61C-8D0F6EDBB6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341404-CA1A-4A8F-95ED-3B032E67BE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ABE79A-8A7F-4A4E-A210-98D40C4D6F56}">
      <dgm:prSet/>
      <dgm:spPr/>
      <dgm:t>
        <a:bodyPr/>
        <a:lstStyle/>
        <a:p>
          <a:pPr>
            <a:lnSpc>
              <a:spcPct val="100000"/>
            </a:lnSpc>
            <a:defRPr cap="all"/>
          </a:pPr>
          <a:endParaRPr lang="en-US" dirty="0"/>
        </a:p>
      </dgm:t>
    </dgm:pt>
    <dgm:pt modelId="{110C541C-E402-402C-A936-B81A0C1B143D}" type="parTrans" cxnId="{C6C7BED6-6A8F-47AB-B3B6-5AACE61B6438}">
      <dgm:prSet/>
      <dgm:spPr/>
      <dgm:t>
        <a:bodyPr/>
        <a:lstStyle/>
        <a:p>
          <a:endParaRPr lang="en-US"/>
        </a:p>
      </dgm:t>
    </dgm:pt>
    <dgm:pt modelId="{97A9DF9D-345D-4CB1-82CF-DBC4A1B601CA}" type="sibTrans" cxnId="{C6C7BED6-6A8F-47AB-B3B6-5AACE61B6438}">
      <dgm:prSet/>
      <dgm:spPr/>
      <dgm:t>
        <a:bodyPr/>
        <a:lstStyle/>
        <a:p>
          <a:endParaRPr lang="en-US"/>
        </a:p>
      </dgm:t>
    </dgm:pt>
    <dgm:pt modelId="{A518CC1B-ED13-45D6-B4C7-F6973BEA671A}">
      <dgm:prSet/>
      <dgm:spPr/>
      <dgm:t>
        <a:bodyPr/>
        <a:lstStyle/>
        <a:p>
          <a:pPr>
            <a:lnSpc>
              <a:spcPct val="100000"/>
            </a:lnSpc>
            <a:defRPr cap="all"/>
          </a:pPr>
          <a:endParaRPr lang="en-US" dirty="0"/>
        </a:p>
      </dgm:t>
    </dgm:pt>
    <dgm:pt modelId="{D2261B19-E00D-482A-A710-4A0628F31277}" type="parTrans" cxnId="{FEE2EA1A-C819-46D7-AAB0-68C0A354040C}">
      <dgm:prSet/>
      <dgm:spPr/>
      <dgm:t>
        <a:bodyPr/>
        <a:lstStyle/>
        <a:p>
          <a:endParaRPr lang="en-US"/>
        </a:p>
      </dgm:t>
    </dgm:pt>
    <dgm:pt modelId="{0AC07630-41E2-482F-A8BA-E4FDD5BF2D5F}" type="sibTrans" cxnId="{FEE2EA1A-C819-46D7-AAB0-68C0A354040C}">
      <dgm:prSet/>
      <dgm:spPr/>
      <dgm:t>
        <a:bodyPr/>
        <a:lstStyle/>
        <a:p>
          <a:endParaRPr lang="en-US"/>
        </a:p>
      </dgm:t>
    </dgm:pt>
    <dgm:pt modelId="{99AD083A-594F-4EA1-BE0E-ED76D3C31EAB}">
      <dgm:prSet/>
      <dgm:spPr/>
      <dgm:t>
        <a:bodyPr/>
        <a:lstStyle/>
        <a:p>
          <a:pPr>
            <a:lnSpc>
              <a:spcPct val="100000"/>
            </a:lnSpc>
            <a:defRPr cap="all"/>
          </a:pPr>
          <a:endParaRPr lang="en-US" dirty="0"/>
        </a:p>
      </dgm:t>
    </dgm:pt>
    <dgm:pt modelId="{70A444EC-C523-43E7-B406-72652E94A14E}" type="parTrans" cxnId="{94C6E426-4BE7-43D7-98AF-FF0BD83F7AA6}">
      <dgm:prSet/>
      <dgm:spPr/>
      <dgm:t>
        <a:bodyPr/>
        <a:lstStyle/>
        <a:p>
          <a:endParaRPr lang="en-US"/>
        </a:p>
      </dgm:t>
    </dgm:pt>
    <dgm:pt modelId="{C3588B77-FB49-47CF-80F2-528F4A010EFE}" type="sibTrans" cxnId="{94C6E426-4BE7-43D7-98AF-FF0BD83F7AA6}">
      <dgm:prSet/>
      <dgm:spPr/>
      <dgm:t>
        <a:bodyPr/>
        <a:lstStyle/>
        <a:p>
          <a:endParaRPr lang="en-US"/>
        </a:p>
      </dgm:t>
    </dgm:pt>
    <dgm:pt modelId="{756B3ED1-70F0-497E-B658-8A9A54376A84}" type="pres">
      <dgm:prSet presAssocID="{B5341404-CA1A-4A8F-95ED-3B032E67BE43}" presName="root" presStyleCnt="0">
        <dgm:presLayoutVars>
          <dgm:dir/>
          <dgm:resizeHandles val="exact"/>
        </dgm:presLayoutVars>
      </dgm:prSet>
      <dgm:spPr/>
    </dgm:pt>
    <dgm:pt modelId="{F125D7CE-DB42-465E-B2F8-F73F912EA5B1}" type="pres">
      <dgm:prSet presAssocID="{1CABE79A-8A7F-4A4E-A210-98D40C4D6F56}" presName="compNode" presStyleCnt="0"/>
      <dgm:spPr/>
    </dgm:pt>
    <dgm:pt modelId="{00CFC979-16C8-4286-A59B-9E2157505084}" type="pres">
      <dgm:prSet presAssocID="{1CABE79A-8A7F-4A4E-A210-98D40C4D6F56}" presName="iconBgRect" presStyleLbl="bgShp" presStyleIdx="0" presStyleCnt="3" custFlipVert="1" custScaleX="11541" custScaleY="2613"/>
      <dgm:spPr/>
    </dgm:pt>
    <dgm:pt modelId="{B3AB666B-0A31-43D6-ADAD-7CC4D29F5A38}" type="pres">
      <dgm:prSet presAssocID="{1CABE79A-8A7F-4A4E-A210-98D40C4D6F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9F40E9F6-409C-45B7-BB7E-4244137360B7}" type="pres">
      <dgm:prSet presAssocID="{1CABE79A-8A7F-4A4E-A210-98D40C4D6F56}" presName="spaceRect" presStyleCnt="0"/>
      <dgm:spPr/>
    </dgm:pt>
    <dgm:pt modelId="{9FF07393-8AA3-41F2-A4FF-90236F66E44E}" type="pres">
      <dgm:prSet presAssocID="{1CABE79A-8A7F-4A4E-A210-98D40C4D6F56}" presName="textRect" presStyleLbl="revTx" presStyleIdx="0" presStyleCnt="3">
        <dgm:presLayoutVars>
          <dgm:chMax val="1"/>
          <dgm:chPref val="1"/>
        </dgm:presLayoutVars>
      </dgm:prSet>
      <dgm:spPr/>
    </dgm:pt>
    <dgm:pt modelId="{49C85C32-4177-499C-957A-37A1204002C5}" type="pres">
      <dgm:prSet presAssocID="{97A9DF9D-345D-4CB1-82CF-DBC4A1B601CA}" presName="sibTrans" presStyleCnt="0"/>
      <dgm:spPr/>
    </dgm:pt>
    <dgm:pt modelId="{44FE4768-4C57-4669-8758-CDB86C2F7300}" type="pres">
      <dgm:prSet presAssocID="{A518CC1B-ED13-45D6-B4C7-F6973BEA671A}" presName="compNode" presStyleCnt="0"/>
      <dgm:spPr/>
    </dgm:pt>
    <dgm:pt modelId="{AFF78276-0CA3-4995-91D2-DD8F693F32FD}" type="pres">
      <dgm:prSet presAssocID="{A518CC1B-ED13-45D6-B4C7-F6973BEA671A}" presName="iconBgRect" presStyleLbl="bgShp" presStyleIdx="1" presStyleCnt="3" custFlipHor="0" custScaleX="2613" custScaleY="23858"/>
      <dgm:spPr/>
    </dgm:pt>
    <dgm:pt modelId="{33B4A4BD-4C89-4A82-8CAB-9ABE0B127AEE}" type="pres">
      <dgm:prSet presAssocID="{A518CC1B-ED13-45D6-B4C7-F6973BEA671A}" presName="iconRect" presStyleLbl="node1" presStyleIdx="1" presStyleCnt="3" custScaleX="48488" custScaleY="17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16C0038-02A8-4D4D-B413-302B740BC209}" type="pres">
      <dgm:prSet presAssocID="{A518CC1B-ED13-45D6-B4C7-F6973BEA671A}" presName="spaceRect" presStyleCnt="0"/>
      <dgm:spPr/>
    </dgm:pt>
    <dgm:pt modelId="{1472C07E-D154-409A-A6C8-08A09F778A70}" type="pres">
      <dgm:prSet presAssocID="{A518CC1B-ED13-45D6-B4C7-F6973BEA671A}" presName="textRect" presStyleLbl="revTx" presStyleIdx="1" presStyleCnt="3">
        <dgm:presLayoutVars>
          <dgm:chMax val="1"/>
          <dgm:chPref val="1"/>
        </dgm:presLayoutVars>
      </dgm:prSet>
      <dgm:spPr/>
    </dgm:pt>
    <dgm:pt modelId="{EA030EA1-A1C9-4C39-99FD-5B61C7382C9A}" type="pres">
      <dgm:prSet presAssocID="{0AC07630-41E2-482F-A8BA-E4FDD5BF2D5F}" presName="sibTrans" presStyleCnt="0"/>
      <dgm:spPr/>
    </dgm:pt>
    <dgm:pt modelId="{51302D21-5480-4DC4-B480-9C47EB65A21D}" type="pres">
      <dgm:prSet presAssocID="{99AD083A-594F-4EA1-BE0E-ED76D3C31EAB}" presName="compNode" presStyleCnt="0"/>
      <dgm:spPr/>
    </dgm:pt>
    <dgm:pt modelId="{AAD37652-9AEC-4BCB-B480-667832333701}" type="pres">
      <dgm:prSet presAssocID="{99AD083A-594F-4EA1-BE0E-ED76D3C31EAB}" presName="iconBgRect" presStyleLbl="bgShp" presStyleIdx="2" presStyleCnt="3" custFlipVert="1" custFlipHor="1" custScaleX="5598" custScaleY="15566"/>
      <dgm:spPr/>
    </dgm:pt>
    <dgm:pt modelId="{5ED4A297-E4D6-4396-B475-4F8A464922FF}" type="pres">
      <dgm:prSet presAssocID="{99AD083A-594F-4EA1-BE0E-ED76D3C31EAB}" presName="iconRect" presStyleLbl="node1" presStyleIdx="2" presStyleCnt="3" custFlipVert="1" custFlipHor="0" custScaleX="4554" custScaleY="747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3BC116CB-6290-42C6-A2A3-F1BF18919BF3}" type="pres">
      <dgm:prSet presAssocID="{99AD083A-594F-4EA1-BE0E-ED76D3C31EAB}" presName="spaceRect" presStyleCnt="0"/>
      <dgm:spPr/>
    </dgm:pt>
    <dgm:pt modelId="{402CB1DB-1683-4A3D-B61C-8D0F6EDBB606}" type="pres">
      <dgm:prSet presAssocID="{99AD083A-594F-4EA1-BE0E-ED76D3C31EAB}" presName="textRect" presStyleLbl="revTx" presStyleIdx="2" presStyleCnt="3">
        <dgm:presLayoutVars>
          <dgm:chMax val="1"/>
          <dgm:chPref val="1"/>
        </dgm:presLayoutVars>
      </dgm:prSet>
      <dgm:spPr/>
    </dgm:pt>
  </dgm:ptLst>
  <dgm:cxnLst>
    <dgm:cxn modelId="{FEE2EA1A-C819-46D7-AAB0-68C0A354040C}" srcId="{B5341404-CA1A-4A8F-95ED-3B032E67BE43}" destId="{A518CC1B-ED13-45D6-B4C7-F6973BEA671A}" srcOrd="1" destOrd="0" parTransId="{D2261B19-E00D-482A-A710-4A0628F31277}" sibTransId="{0AC07630-41E2-482F-A8BA-E4FDD5BF2D5F}"/>
    <dgm:cxn modelId="{E5B8611D-D68C-4997-B3EA-61853EDAD054}" type="presOf" srcId="{99AD083A-594F-4EA1-BE0E-ED76D3C31EAB}" destId="{402CB1DB-1683-4A3D-B61C-8D0F6EDBB606}" srcOrd="0" destOrd="0" presId="urn:microsoft.com/office/officeart/2018/5/layout/IconCircleLabelList"/>
    <dgm:cxn modelId="{94C6E426-4BE7-43D7-98AF-FF0BD83F7AA6}" srcId="{B5341404-CA1A-4A8F-95ED-3B032E67BE43}" destId="{99AD083A-594F-4EA1-BE0E-ED76D3C31EAB}" srcOrd="2" destOrd="0" parTransId="{70A444EC-C523-43E7-B406-72652E94A14E}" sibTransId="{C3588B77-FB49-47CF-80F2-528F4A010EFE}"/>
    <dgm:cxn modelId="{FB865E66-9A7C-49F7-8F26-7C03AA26992E}" type="presOf" srcId="{A518CC1B-ED13-45D6-B4C7-F6973BEA671A}" destId="{1472C07E-D154-409A-A6C8-08A09F778A70}" srcOrd="0" destOrd="0" presId="urn:microsoft.com/office/officeart/2018/5/layout/IconCircleLabelList"/>
    <dgm:cxn modelId="{24A70572-D3FA-4A24-BB4D-B692520A37C1}" type="presOf" srcId="{1CABE79A-8A7F-4A4E-A210-98D40C4D6F56}" destId="{9FF07393-8AA3-41F2-A4FF-90236F66E44E}" srcOrd="0" destOrd="0" presId="urn:microsoft.com/office/officeart/2018/5/layout/IconCircleLabelList"/>
    <dgm:cxn modelId="{B0493BA2-D220-4E68-B331-4F72BADFE9BC}" type="presOf" srcId="{B5341404-CA1A-4A8F-95ED-3B032E67BE43}" destId="{756B3ED1-70F0-497E-B658-8A9A54376A84}" srcOrd="0" destOrd="0" presId="urn:microsoft.com/office/officeart/2018/5/layout/IconCircleLabelList"/>
    <dgm:cxn modelId="{C6C7BED6-6A8F-47AB-B3B6-5AACE61B6438}" srcId="{B5341404-CA1A-4A8F-95ED-3B032E67BE43}" destId="{1CABE79A-8A7F-4A4E-A210-98D40C4D6F56}" srcOrd="0" destOrd="0" parTransId="{110C541C-E402-402C-A936-B81A0C1B143D}" sibTransId="{97A9DF9D-345D-4CB1-82CF-DBC4A1B601CA}"/>
    <dgm:cxn modelId="{1BF5FB54-EE02-4582-AD85-B97C6FE50FF4}" type="presParOf" srcId="{756B3ED1-70F0-497E-B658-8A9A54376A84}" destId="{F125D7CE-DB42-465E-B2F8-F73F912EA5B1}" srcOrd="0" destOrd="0" presId="urn:microsoft.com/office/officeart/2018/5/layout/IconCircleLabelList"/>
    <dgm:cxn modelId="{878AADD0-3A1F-4526-923B-5A9D40475FE3}" type="presParOf" srcId="{F125D7CE-DB42-465E-B2F8-F73F912EA5B1}" destId="{00CFC979-16C8-4286-A59B-9E2157505084}" srcOrd="0" destOrd="0" presId="urn:microsoft.com/office/officeart/2018/5/layout/IconCircleLabelList"/>
    <dgm:cxn modelId="{468ED7B3-AC46-41FB-AFAD-3509CF10A68A}" type="presParOf" srcId="{F125D7CE-DB42-465E-B2F8-F73F912EA5B1}" destId="{B3AB666B-0A31-43D6-ADAD-7CC4D29F5A38}" srcOrd="1" destOrd="0" presId="urn:microsoft.com/office/officeart/2018/5/layout/IconCircleLabelList"/>
    <dgm:cxn modelId="{DD32AD44-FBC9-459B-AA34-1508D2D9DC9B}" type="presParOf" srcId="{F125D7CE-DB42-465E-B2F8-F73F912EA5B1}" destId="{9F40E9F6-409C-45B7-BB7E-4244137360B7}" srcOrd="2" destOrd="0" presId="urn:microsoft.com/office/officeart/2018/5/layout/IconCircleLabelList"/>
    <dgm:cxn modelId="{DDE2536A-2397-499E-B89E-033175FD82BC}" type="presParOf" srcId="{F125D7CE-DB42-465E-B2F8-F73F912EA5B1}" destId="{9FF07393-8AA3-41F2-A4FF-90236F66E44E}" srcOrd="3" destOrd="0" presId="urn:microsoft.com/office/officeart/2018/5/layout/IconCircleLabelList"/>
    <dgm:cxn modelId="{2CF0BF93-B2AC-45B9-AFDA-8BA94F0AD5AC}" type="presParOf" srcId="{756B3ED1-70F0-497E-B658-8A9A54376A84}" destId="{49C85C32-4177-499C-957A-37A1204002C5}" srcOrd="1" destOrd="0" presId="urn:microsoft.com/office/officeart/2018/5/layout/IconCircleLabelList"/>
    <dgm:cxn modelId="{7346EA4F-C7FE-42C4-AFD7-CB714532D334}" type="presParOf" srcId="{756B3ED1-70F0-497E-B658-8A9A54376A84}" destId="{44FE4768-4C57-4669-8758-CDB86C2F7300}" srcOrd="2" destOrd="0" presId="urn:microsoft.com/office/officeart/2018/5/layout/IconCircleLabelList"/>
    <dgm:cxn modelId="{94EBA9C0-41AB-47D4-9AD3-08CE361CC9C0}" type="presParOf" srcId="{44FE4768-4C57-4669-8758-CDB86C2F7300}" destId="{AFF78276-0CA3-4995-91D2-DD8F693F32FD}" srcOrd="0" destOrd="0" presId="urn:microsoft.com/office/officeart/2018/5/layout/IconCircleLabelList"/>
    <dgm:cxn modelId="{B16CF335-074C-4AC6-B96B-975F7121C095}" type="presParOf" srcId="{44FE4768-4C57-4669-8758-CDB86C2F7300}" destId="{33B4A4BD-4C89-4A82-8CAB-9ABE0B127AEE}" srcOrd="1" destOrd="0" presId="urn:microsoft.com/office/officeart/2018/5/layout/IconCircleLabelList"/>
    <dgm:cxn modelId="{D5C48EAD-A6B1-4FDC-8B38-E283B66A00CD}" type="presParOf" srcId="{44FE4768-4C57-4669-8758-CDB86C2F7300}" destId="{616C0038-02A8-4D4D-B413-302B740BC209}" srcOrd="2" destOrd="0" presId="urn:microsoft.com/office/officeart/2018/5/layout/IconCircleLabelList"/>
    <dgm:cxn modelId="{BD6D281C-E595-4BE8-B945-95414B6EB65A}" type="presParOf" srcId="{44FE4768-4C57-4669-8758-CDB86C2F7300}" destId="{1472C07E-D154-409A-A6C8-08A09F778A70}" srcOrd="3" destOrd="0" presId="urn:microsoft.com/office/officeart/2018/5/layout/IconCircleLabelList"/>
    <dgm:cxn modelId="{7A26E001-0A26-450C-96F9-C8C1F8F01CE6}" type="presParOf" srcId="{756B3ED1-70F0-497E-B658-8A9A54376A84}" destId="{EA030EA1-A1C9-4C39-99FD-5B61C7382C9A}" srcOrd="3" destOrd="0" presId="urn:microsoft.com/office/officeart/2018/5/layout/IconCircleLabelList"/>
    <dgm:cxn modelId="{6A69619B-F5D5-4B3D-8203-5521A09A26FC}" type="presParOf" srcId="{756B3ED1-70F0-497E-B658-8A9A54376A84}" destId="{51302D21-5480-4DC4-B480-9C47EB65A21D}" srcOrd="4" destOrd="0" presId="urn:microsoft.com/office/officeart/2018/5/layout/IconCircleLabelList"/>
    <dgm:cxn modelId="{FE4B2EB9-A11D-42F6-AC98-9CD26F19DCEB}" type="presParOf" srcId="{51302D21-5480-4DC4-B480-9C47EB65A21D}" destId="{AAD37652-9AEC-4BCB-B480-667832333701}" srcOrd="0" destOrd="0" presId="urn:microsoft.com/office/officeart/2018/5/layout/IconCircleLabelList"/>
    <dgm:cxn modelId="{1A726289-3AD9-4D59-A774-DF1B23BD4F82}" type="presParOf" srcId="{51302D21-5480-4DC4-B480-9C47EB65A21D}" destId="{5ED4A297-E4D6-4396-B475-4F8A464922FF}" srcOrd="1" destOrd="0" presId="urn:microsoft.com/office/officeart/2018/5/layout/IconCircleLabelList"/>
    <dgm:cxn modelId="{488FAB46-8375-499D-B7CD-2B6D34D5FB28}" type="presParOf" srcId="{51302D21-5480-4DC4-B480-9C47EB65A21D}" destId="{3BC116CB-6290-42C6-A2A3-F1BF18919BF3}" srcOrd="2" destOrd="0" presId="urn:microsoft.com/office/officeart/2018/5/layout/IconCircleLabelList"/>
    <dgm:cxn modelId="{F08DAD8E-90A0-48A4-AFA8-538CE61AA4A1}" type="presParOf" srcId="{51302D21-5480-4DC4-B480-9C47EB65A21D}" destId="{402CB1DB-1683-4A3D-B61C-8D0F6EDBB6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341404-CA1A-4A8F-95ED-3B032E67BE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ABE79A-8A7F-4A4E-A210-98D40C4D6F56}">
      <dgm:prSet/>
      <dgm:spPr/>
      <dgm:t>
        <a:bodyPr/>
        <a:lstStyle/>
        <a:p>
          <a:pPr>
            <a:lnSpc>
              <a:spcPct val="100000"/>
            </a:lnSpc>
            <a:defRPr cap="all"/>
          </a:pPr>
          <a:endParaRPr lang="en-US" dirty="0"/>
        </a:p>
      </dgm:t>
    </dgm:pt>
    <dgm:pt modelId="{110C541C-E402-402C-A936-B81A0C1B143D}" type="parTrans" cxnId="{C6C7BED6-6A8F-47AB-B3B6-5AACE61B6438}">
      <dgm:prSet/>
      <dgm:spPr/>
      <dgm:t>
        <a:bodyPr/>
        <a:lstStyle/>
        <a:p>
          <a:endParaRPr lang="en-US"/>
        </a:p>
      </dgm:t>
    </dgm:pt>
    <dgm:pt modelId="{97A9DF9D-345D-4CB1-82CF-DBC4A1B601CA}" type="sibTrans" cxnId="{C6C7BED6-6A8F-47AB-B3B6-5AACE61B6438}">
      <dgm:prSet/>
      <dgm:spPr/>
      <dgm:t>
        <a:bodyPr/>
        <a:lstStyle/>
        <a:p>
          <a:endParaRPr lang="en-US"/>
        </a:p>
      </dgm:t>
    </dgm:pt>
    <dgm:pt modelId="{A518CC1B-ED13-45D6-B4C7-F6973BEA671A}">
      <dgm:prSet/>
      <dgm:spPr/>
      <dgm:t>
        <a:bodyPr/>
        <a:lstStyle/>
        <a:p>
          <a:pPr>
            <a:lnSpc>
              <a:spcPct val="100000"/>
            </a:lnSpc>
            <a:defRPr cap="all"/>
          </a:pPr>
          <a:endParaRPr lang="en-US" dirty="0"/>
        </a:p>
      </dgm:t>
    </dgm:pt>
    <dgm:pt modelId="{D2261B19-E00D-482A-A710-4A0628F31277}" type="parTrans" cxnId="{FEE2EA1A-C819-46D7-AAB0-68C0A354040C}">
      <dgm:prSet/>
      <dgm:spPr/>
      <dgm:t>
        <a:bodyPr/>
        <a:lstStyle/>
        <a:p>
          <a:endParaRPr lang="en-US"/>
        </a:p>
      </dgm:t>
    </dgm:pt>
    <dgm:pt modelId="{0AC07630-41E2-482F-A8BA-E4FDD5BF2D5F}" type="sibTrans" cxnId="{FEE2EA1A-C819-46D7-AAB0-68C0A354040C}">
      <dgm:prSet/>
      <dgm:spPr/>
      <dgm:t>
        <a:bodyPr/>
        <a:lstStyle/>
        <a:p>
          <a:endParaRPr lang="en-US"/>
        </a:p>
      </dgm:t>
    </dgm:pt>
    <dgm:pt modelId="{99AD083A-594F-4EA1-BE0E-ED76D3C31EAB}">
      <dgm:prSet/>
      <dgm:spPr/>
      <dgm:t>
        <a:bodyPr/>
        <a:lstStyle/>
        <a:p>
          <a:pPr>
            <a:lnSpc>
              <a:spcPct val="100000"/>
            </a:lnSpc>
            <a:defRPr cap="all"/>
          </a:pPr>
          <a:endParaRPr lang="en-US" dirty="0"/>
        </a:p>
      </dgm:t>
    </dgm:pt>
    <dgm:pt modelId="{70A444EC-C523-43E7-B406-72652E94A14E}" type="parTrans" cxnId="{94C6E426-4BE7-43D7-98AF-FF0BD83F7AA6}">
      <dgm:prSet/>
      <dgm:spPr/>
      <dgm:t>
        <a:bodyPr/>
        <a:lstStyle/>
        <a:p>
          <a:endParaRPr lang="en-US"/>
        </a:p>
      </dgm:t>
    </dgm:pt>
    <dgm:pt modelId="{C3588B77-FB49-47CF-80F2-528F4A010EFE}" type="sibTrans" cxnId="{94C6E426-4BE7-43D7-98AF-FF0BD83F7AA6}">
      <dgm:prSet/>
      <dgm:spPr/>
      <dgm:t>
        <a:bodyPr/>
        <a:lstStyle/>
        <a:p>
          <a:endParaRPr lang="en-US"/>
        </a:p>
      </dgm:t>
    </dgm:pt>
    <dgm:pt modelId="{756B3ED1-70F0-497E-B658-8A9A54376A84}" type="pres">
      <dgm:prSet presAssocID="{B5341404-CA1A-4A8F-95ED-3B032E67BE43}" presName="root" presStyleCnt="0">
        <dgm:presLayoutVars>
          <dgm:dir/>
          <dgm:resizeHandles val="exact"/>
        </dgm:presLayoutVars>
      </dgm:prSet>
      <dgm:spPr/>
    </dgm:pt>
    <dgm:pt modelId="{F125D7CE-DB42-465E-B2F8-F73F912EA5B1}" type="pres">
      <dgm:prSet presAssocID="{1CABE79A-8A7F-4A4E-A210-98D40C4D6F56}" presName="compNode" presStyleCnt="0"/>
      <dgm:spPr/>
    </dgm:pt>
    <dgm:pt modelId="{00CFC979-16C8-4286-A59B-9E2157505084}" type="pres">
      <dgm:prSet presAssocID="{1CABE79A-8A7F-4A4E-A210-98D40C4D6F56}" presName="iconBgRect" presStyleLbl="bgShp" presStyleIdx="0" presStyleCnt="3" custFlipVert="1" custScaleX="11541" custScaleY="2613"/>
      <dgm:spPr/>
    </dgm:pt>
    <dgm:pt modelId="{B3AB666B-0A31-43D6-ADAD-7CC4D29F5A38}" type="pres">
      <dgm:prSet presAssocID="{1CABE79A-8A7F-4A4E-A210-98D40C4D6F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9F40E9F6-409C-45B7-BB7E-4244137360B7}" type="pres">
      <dgm:prSet presAssocID="{1CABE79A-8A7F-4A4E-A210-98D40C4D6F56}" presName="spaceRect" presStyleCnt="0"/>
      <dgm:spPr/>
    </dgm:pt>
    <dgm:pt modelId="{9FF07393-8AA3-41F2-A4FF-90236F66E44E}" type="pres">
      <dgm:prSet presAssocID="{1CABE79A-8A7F-4A4E-A210-98D40C4D6F56}" presName="textRect" presStyleLbl="revTx" presStyleIdx="0" presStyleCnt="3">
        <dgm:presLayoutVars>
          <dgm:chMax val="1"/>
          <dgm:chPref val="1"/>
        </dgm:presLayoutVars>
      </dgm:prSet>
      <dgm:spPr/>
    </dgm:pt>
    <dgm:pt modelId="{49C85C32-4177-499C-957A-37A1204002C5}" type="pres">
      <dgm:prSet presAssocID="{97A9DF9D-345D-4CB1-82CF-DBC4A1B601CA}" presName="sibTrans" presStyleCnt="0"/>
      <dgm:spPr/>
    </dgm:pt>
    <dgm:pt modelId="{44FE4768-4C57-4669-8758-CDB86C2F7300}" type="pres">
      <dgm:prSet presAssocID="{A518CC1B-ED13-45D6-B4C7-F6973BEA671A}" presName="compNode" presStyleCnt="0"/>
      <dgm:spPr/>
    </dgm:pt>
    <dgm:pt modelId="{AFF78276-0CA3-4995-91D2-DD8F693F32FD}" type="pres">
      <dgm:prSet presAssocID="{A518CC1B-ED13-45D6-B4C7-F6973BEA671A}" presName="iconBgRect" presStyleLbl="bgShp" presStyleIdx="1" presStyleCnt="3" custFlipHor="0" custScaleX="2613" custScaleY="23858"/>
      <dgm:spPr/>
    </dgm:pt>
    <dgm:pt modelId="{33B4A4BD-4C89-4A82-8CAB-9ABE0B127AEE}" type="pres">
      <dgm:prSet presAssocID="{A518CC1B-ED13-45D6-B4C7-F6973BEA671A}" presName="iconRect" presStyleLbl="node1" presStyleIdx="1" presStyleCnt="3" custScaleX="48488" custScaleY="17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16C0038-02A8-4D4D-B413-302B740BC209}" type="pres">
      <dgm:prSet presAssocID="{A518CC1B-ED13-45D6-B4C7-F6973BEA671A}" presName="spaceRect" presStyleCnt="0"/>
      <dgm:spPr/>
    </dgm:pt>
    <dgm:pt modelId="{1472C07E-D154-409A-A6C8-08A09F778A70}" type="pres">
      <dgm:prSet presAssocID="{A518CC1B-ED13-45D6-B4C7-F6973BEA671A}" presName="textRect" presStyleLbl="revTx" presStyleIdx="1" presStyleCnt="3">
        <dgm:presLayoutVars>
          <dgm:chMax val="1"/>
          <dgm:chPref val="1"/>
        </dgm:presLayoutVars>
      </dgm:prSet>
      <dgm:spPr/>
    </dgm:pt>
    <dgm:pt modelId="{EA030EA1-A1C9-4C39-99FD-5B61C7382C9A}" type="pres">
      <dgm:prSet presAssocID="{0AC07630-41E2-482F-A8BA-E4FDD5BF2D5F}" presName="sibTrans" presStyleCnt="0"/>
      <dgm:spPr/>
    </dgm:pt>
    <dgm:pt modelId="{51302D21-5480-4DC4-B480-9C47EB65A21D}" type="pres">
      <dgm:prSet presAssocID="{99AD083A-594F-4EA1-BE0E-ED76D3C31EAB}" presName="compNode" presStyleCnt="0"/>
      <dgm:spPr/>
    </dgm:pt>
    <dgm:pt modelId="{AAD37652-9AEC-4BCB-B480-667832333701}" type="pres">
      <dgm:prSet presAssocID="{99AD083A-594F-4EA1-BE0E-ED76D3C31EAB}" presName="iconBgRect" presStyleLbl="bgShp" presStyleIdx="2" presStyleCnt="3" custFlipVert="1" custFlipHor="1" custScaleX="5598" custScaleY="15566"/>
      <dgm:spPr/>
    </dgm:pt>
    <dgm:pt modelId="{5ED4A297-E4D6-4396-B475-4F8A464922FF}" type="pres">
      <dgm:prSet presAssocID="{99AD083A-594F-4EA1-BE0E-ED76D3C31EAB}" presName="iconRect" presStyleLbl="node1" presStyleIdx="2" presStyleCnt="3" custFlipVert="1" custFlipHor="0" custScaleX="4554" custScaleY="747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3BC116CB-6290-42C6-A2A3-F1BF18919BF3}" type="pres">
      <dgm:prSet presAssocID="{99AD083A-594F-4EA1-BE0E-ED76D3C31EAB}" presName="spaceRect" presStyleCnt="0"/>
      <dgm:spPr/>
    </dgm:pt>
    <dgm:pt modelId="{402CB1DB-1683-4A3D-B61C-8D0F6EDBB606}" type="pres">
      <dgm:prSet presAssocID="{99AD083A-594F-4EA1-BE0E-ED76D3C31EAB}" presName="textRect" presStyleLbl="revTx" presStyleIdx="2" presStyleCnt="3">
        <dgm:presLayoutVars>
          <dgm:chMax val="1"/>
          <dgm:chPref val="1"/>
        </dgm:presLayoutVars>
      </dgm:prSet>
      <dgm:spPr/>
    </dgm:pt>
  </dgm:ptLst>
  <dgm:cxnLst>
    <dgm:cxn modelId="{FEE2EA1A-C819-46D7-AAB0-68C0A354040C}" srcId="{B5341404-CA1A-4A8F-95ED-3B032E67BE43}" destId="{A518CC1B-ED13-45D6-B4C7-F6973BEA671A}" srcOrd="1" destOrd="0" parTransId="{D2261B19-E00D-482A-A710-4A0628F31277}" sibTransId="{0AC07630-41E2-482F-A8BA-E4FDD5BF2D5F}"/>
    <dgm:cxn modelId="{E5B8611D-D68C-4997-B3EA-61853EDAD054}" type="presOf" srcId="{99AD083A-594F-4EA1-BE0E-ED76D3C31EAB}" destId="{402CB1DB-1683-4A3D-B61C-8D0F6EDBB606}" srcOrd="0" destOrd="0" presId="urn:microsoft.com/office/officeart/2018/5/layout/IconCircleLabelList"/>
    <dgm:cxn modelId="{94C6E426-4BE7-43D7-98AF-FF0BD83F7AA6}" srcId="{B5341404-CA1A-4A8F-95ED-3B032E67BE43}" destId="{99AD083A-594F-4EA1-BE0E-ED76D3C31EAB}" srcOrd="2" destOrd="0" parTransId="{70A444EC-C523-43E7-B406-72652E94A14E}" sibTransId="{C3588B77-FB49-47CF-80F2-528F4A010EFE}"/>
    <dgm:cxn modelId="{FB865E66-9A7C-49F7-8F26-7C03AA26992E}" type="presOf" srcId="{A518CC1B-ED13-45D6-B4C7-F6973BEA671A}" destId="{1472C07E-D154-409A-A6C8-08A09F778A70}" srcOrd="0" destOrd="0" presId="urn:microsoft.com/office/officeart/2018/5/layout/IconCircleLabelList"/>
    <dgm:cxn modelId="{24A70572-D3FA-4A24-BB4D-B692520A37C1}" type="presOf" srcId="{1CABE79A-8A7F-4A4E-A210-98D40C4D6F56}" destId="{9FF07393-8AA3-41F2-A4FF-90236F66E44E}" srcOrd="0" destOrd="0" presId="urn:microsoft.com/office/officeart/2018/5/layout/IconCircleLabelList"/>
    <dgm:cxn modelId="{B0493BA2-D220-4E68-B331-4F72BADFE9BC}" type="presOf" srcId="{B5341404-CA1A-4A8F-95ED-3B032E67BE43}" destId="{756B3ED1-70F0-497E-B658-8A9A54376A84}" srcOrd="0" destOrd="0" presId="urn:microsoft.com/office/officeart/2018/5/layout/IconCircleLabelList"/>
    <dgm:cxn modelId="{C6C7BED6-6A8F-47AB-B3B6-5AACE61B6438}" srcId="{B5341404-CA1A-4A8F-95ED-3B032E67BE43}" destId="{1CABE79A-8A7F-4A4E-A210-98D40C4D6F56}" srcOrd="0" destOrd="0" parTransId="{110C541C-E402-402C-A936-B81A0C1B143D}" sibTransId="{97A9DF9D-345D-4CB1-82CF-DBC4A1B601CA}"/>
    <dgm:cxn modelId="{1BF5FB54-EE02-4582-AD85-B97C6FE50FF4}" type="presParOf" srcId="{756B3ED1-70F0-497E-B658-8A9A54376A84}" destId="{F125D7CE-DB42-465E-B2F8-F73F912EA5B1}" srcOrd="0" destOrd="0" presId="urn:microsoft.com/office/officeart/2018/5/layout/IconCircleLabelList"/>
    <dgm:cxn modelId="{878AADD0-3A1F-4526-923B-5A9D40475FE3}" type="presParOf" srcId="{F125D7CE-DB42-465E-B2F8-F73F912EA5B1}" destId="{00CFC979-16C8-4286-A59B-9E2157505084}" srcOrd="0" destOrd="0" presId="urn:microsoft.com/office/officeart/2018/5/layout/IconCircleLabelList"/>
    <dgm:cxn modelId="{468ED7B3-AC46-41FB-AFAD-3509CF10A68A}" type="presParOf" srcId="{F125D7CE-DB42-465E-B2F8-F73F912EA5B1}" destId="{B3AB666B-0A31-43D6-ADAD-7CC4D29F5A38}" srcOrd="1" destOrd="0" presId="urn:microsoft.com/office/officeart/2018/5/layout/IconCircleLabelList"/>
    <dgm:cxn modelId="{DD32AD44-FBC9-459B-AA34-1508D2D9DC9B}" type="presParOf" srcId="{F125D7CE-DB42-465E-B2F8-F73F912EA5B1}" destId="{9F40E9F6-409C-45B7-BB7E-4244137360B7}" srcOrd="2" destOrd="0" presId="urn:microsoft.com/office/officeart/2018/5/layout/IconCircleLabelList"/>
    <dgm:cxn modelId="{DDE2536A-2397-499E-B89E-033175FD82BC}" type="presParOf" srcId="{F125D7CE-DB42-465E-B2F8-F73F912EA5B1}" destId="{9FF07393-8AA3-41F2-A4FF-90236F66E44E}" srcOrd="3" destOrd="0" presId="urn:microsoft.com/office/officeart/2018/5/layout/IconCircleLabelList"/>
    <dgm:cxn modelId="{2CF0BF93-B2AC-45B9-AFDA-8BA94F0AD5AC}" type="presParOf" srcId="{756B3ED1-70F0-497E-B658-8A9A54376A84}" destId="{49C85C32-4177-499C-957A-37A1204002C5}" srcOrd="1" destOrd="0" presId="urn:microsoft.com/office/officeart/2018/5/layout/IconCircleLabelList"/>
    <dgm:cxn modelId="{7346EA4F-C7FE-42C4-AFD7-CB714532D334}" type="presParOf" srcId="{756B3ED1-70F0-497E-B658-8A9A54376A84}" destId="{44FE4768-4C57-4669-8758-CDB86C2F7300}" srcOrd="2" destOrd="0" presId="urn:microsoft.com/office/officeart/2018/5/layout/IconCircleLabelList"/>
    <dgm:cxn modelId="{94EBA9C0-41AB-47D4-9AD3-08CE361CC9C0}" type="presParOf" srcId="{44FE4768-4C57-4669-8758-CDB86C2F7300}" destId="{AFF78276-0CA3-4995-91D2-DD8F693F32FD}" srcOrd="0" destOrd="0" presId="urn:microsoft.com/office/officeart/2018/5/layout/IconCircleLabelList"/>
    <dgm:cxn modelId="{B16CF335-074C-4AC6-B96B-975F7121C095}" type="presParOf" srcId="{44FE4768-4C57-4669-8758-CDB86C2F7300}" destId="{33B4A4BD-4C89-4A82-8CAB-9ABE0B127AEE}" srcOrd="1" destOrd="0" presId="urn:microsoft.com/office/officeart/2018/5/layout/IconCircleLabelList"/>
    <dgm:cxn modelId="{D5C48EAD-A6B1-4FDC-8B38-E283B66A00CD}" type="presParOf" srcId="{44FE4768-4C57-4669-8758-CDB86C2F7300}" destId="{616C0038-02A8-4D4D-B413-302B740BC209}" srcOrd="2" destOrd="0" presId="urn:microsoft.com/office/officeart/2018/5/layout/IconCircleLabelList"/>
    <dgm:cxn modelId="{BD6D281C-E595-4BE8-B945-95414B6EB65A}" type="presParOf" srcId="{44FE4768-4C57-4669-8758-CDB86C2F7300}" destId="{1472C07E-D154-409A-A6C8-08A09F778A70}" srcOrd="3" destOrd="0" presId="urn:microsoft.com/office/officeart/2018/5/layout/IconCircleLabelList"/>
    <dgm:cxn modelId="{7A26E001-0A26-450C-96F9-C8C1F8F01CE6}" type="presParOf" srcId="{756B3ED1-70F0-497E-B658-8A9A54376A84}" destId="{EA030EA1-A1C9-4C39-99FD-5B61C7382C9A}" srcOrd="3" destOrd="0" presId="urn:microsoft.com/office/officeart/2018/5/layout/IconCircleLabelList"/>
    <dgm:cxn modelId="{6A69619B-F5D5-4B3D-8203-5521A09A26FC}" type="presParOf" srcId="{756B3ED1-70F0-497E-B658-8A9A54376A84}" destId="{51302D21-5480-4DC4-B480-9C47EB65A21D}" srcOrd="4" destOrd="0" presId="urn:microsoft.com/office/officeart/2018/5/layout/IconCircleLabelList"/>
    <dgm:cxn modelId="{FE4B2EB9-A11D-42F6-AC98-9CD26F19DCEB}" type="presParOf" srcId="{51302D21-5480-4DC4-B480-9C47EB65A21D}" destId="{AAD37652-9AEC-4BCB-B480-667832333701}" srcOrd="0" destOrd="0" presId="urn:microsoft.com/office/officeart/2018/5/layout/IconCircleLabelList"/>
    <dgm:cxn modelId="{1A726289-3AD9-4D59-A774-DF1B23BD4F82}" type="presParOf" srcId="{51302D21-5480-4DC4-B480-9C47EB65A21D}" destId="{5ED4A297-E4D6-4396-B475-4F8A464922FF}" srcOrd="1" destOrd="0" presId="urn:microsoft.com/office/officeart/2018/5/layout/IconCircleLabelList"/>
    <dgm:cxn modelId="{488FAB46-8375-499D-B7CD-2B6D34D5FB28}" type="presParOf" srcId="{51302D21-5480-4DC4-B480-9C47EB65A21D}" destId="{3BC116CB-6290-42C6-A2A3-F1BF18919BF3}" srcOrd="2" destOrd="0" presId="urn:microsoft.com/office/officeart/2018/5/layout/IconCircleLabelList"/>
    <dgm:cxn modelId="{F08DAD8E-90A0-48A4-AFA8-538CE61AA4A1}" type="presParOf" srcId="{51302D21-5480-4DC4-B480-9C47EB65A21D}" destId="{402CB1DB-1683-4A3D-B61C-8D0F6EDBB6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FC979-16C8-4286-A59B-9E2157505084}">
      <dsp:nvSpPr>
        <dsp:cNvPr id="0" name=""/>
        <dsp:cNvSpPr/>
      </dsp:nvSpPr>
      <dsp:spPr>
        <a:xfrm flipV="1">
          <a:off x="270341" y="38516"/>
          <a:ext cx="965" cy="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B666B-0A31-43D6-ADAD-7CC4D29F5A38}">
      <dsp:nvSpPr>
        <dsp:cNvPr id="0" name=""/>
        <dsp:cNvSpPr/>
      </dsp:nvSpPr>
      <dsp:spPr>
        <a:xfrm>
          <a:off x="250021" y="17738"/>
          <a:ext cx="41605" cy="416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F07393-8AA3-41F2-A4FF-90236F66E44E}">
      <dsp:nvSpPr>
        <dsp:cNvPr id="0" name=""/>
        <dsp:cNvSpPr/>
      </dsp:nvSpPr>
      <dsp:spPr>
        <a:xfrm>
          <a:off x="211388" y="62073"/>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211388" y="62073"/>
        <a:ext cx="118872" cy="47548"/>
      </dsp:txXfrm>
    </dsp:sp>
    <dsp:sp modelId="{AFF78276-0CA3-4995-91D2-DD8F693F32FD}">
      <dsp:nvSpPr>
        <dsp:cNvPr id="0" name=""/>
        <dsp:cNvSpPr/>
      </dsp:nvSpPr>
      <dsp:spPr>
        <a:xfrm>
          <a:off x="409551" y="6160"/>
          <a:ext cx="1894" cy="17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4A4BD-4C89-4A82-8CAB-9ABE0B127AEE}">
      <dsp:nvSpPr>
        <dsp:cNvPr id="0" name=""/>
        <dsp:cNvSpPr/>
      </dsp:nvSpPr>
      <dsp:spPr>
        <a:xfrm>
          <a:off x="400412" y="11188"/>
          <a:ext cx="20173" cy="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72C07E-D154-409A-A6C8-08A09F778A70}">
      <dsp:nvSpPr>
        <dsp:cNvPr id="0" name=""/>
        <dsp:cNvSpPr/>
      </dsp:nvSpPr>
      <dsp:spPr>
        <a:xfrm>
          <a:off x="351062" y="73651"/>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351062" y="73651"/>
        <a:ext cx="118872" cy="47548"/>
      </dsp:txXfrm>
    </dsp:sp>
    <dsp:sp modelId="{AAD37652-9AEC-4BCB-B480-667832333701}">
      <dsp:nvSpPr>
        <dsp:cNvPr id="0" name=""/>
        <dsp:cNvSpPr/>
      </dsp:nvSpPr>
      <dsp:spPr>
        <a:xfrm flipH="1" flipV="1">
          <a:off x="548144" y="7663"/>
          <a:ext cx="4059" cy="112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4A297-E4D6-4396-B475-4F8A464922FF}">
      <dsp:nvSpPr>
        <dsp:cNvPr id="0" name=""/>
        <dsp:cNvSpPr/>
      </dsp:nvSpPr>
      <dsp:spPr>
        <a:xfrm flipV="1">
          <a:off x="549226" y="11751"/>
          <a:ext cx="1894" cy="31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2CB1DB-1683-4A3D-B61C-8D0F6EDBB606}">
      <dsp:nvSpPr>
        <dsp:cNvPr id="0" name=""/>
        <dsp:cNvSpPr/>
      </dsp:nvSpPr>
      <dsp:spPr>
        <a:xfrm>
          <a:off x="490737" y="72148"/>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490737" y="72148"/>
        <a:ext cx="118872" cy="475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FC979-16C8-4286-A59B-9E2157505084}">
      <dsp:nvSpPr>
        <dsp:cNvPr id="0" name=""/>
        <dsp:cNvSpPr/>
      </dsp:nvSpPr>
      <dsp:spPr>
        <a:xfrm flipV="1">
          <a:off x="270341" y="38516"/>
          <a:ext cx="965" cy="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B666B-0A31-43D6-ADAD-7CC4D29F5A38}">
      <dsp:nvSpPr>
        <dsp:cNvPr id="0" name=""/>
        <dsp:cNvSpPr/>
      </dsp:nvSpPr>
      <dsp:spPr>
        <a:xfrm>
          <a:off x="250021" y="17738"/>
          <a:ext cx="41605" cy="416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F07393-8AA3-41F2-A4FF-90236F66E44E}">
      <dsp:nvSpPr>
        <dsp:cNvPr id="0" name=""/>
        <dsp:cNvSpPr/>
      </dsp:nvSpPr>
      <dsp:spPr>
        <a:xfrm>
          <a:off x="211388" y="62073"/>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211388" y="62073"/>
        <a:ext cx="118872" cy="47548"/>
      </dsp:txXfrm>
    </dsp:sp>
    <dsp:sp modelId="{AFF78276-0CA3-4995-91D2-DD8F693F32FD}">
      <dsp:nvSpPr>
        <dsp:cNvPr id="0" name=""/>
        <dsp:cNvSpPr/>
      </dsp:nvSpPr>
      <dsp:spPr>
        <a:xfrm>
          <a:off x="409551" y="6160"/>
          <a:ext cx="1894" cy="17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4A4BD-4C89-4A82-8CAB-9ABE0B127AEE}">
      <dsp:nvSpPr>
        <dsp:cNvPr id="0" name=""/>
        <dsp:cNvSpPr/>
      </dsp:nvSpPr>
      <dsp:spPr>
        <a:xfrm>
          <a:off x="400412" y="11188"/>
          <a:ext cx="20173" cy="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72C07E-D154-409A-A6C8-08A09F778A70}">
      <dsp:nvSpPr>
        <dsp:cNvPr id="0" name=""/>
        <dsp:cNvSpPr/>
      </dsp:nvSpPr>
      <dsp:spPr>
        <a:xfrm>
          <a:off x="351062" y="73651"/>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351062" y="73651"/>
        <a:ext cx="118872" cy="47548"/>
      </dsp:txXfrm>
    </dsp:sp>
    <dsp:sp modelId="{AAD37652-9AEC-4BCB-B480-667832333701}">
      <dsp:nvSpPr>
        <dsp:cNvPr id="0" name=""/>
        <dsp:cNvSpPr/>
      </dsp:nvSpPr>
      <dsp:spPr>
        <a:xfrm flipH="1" flipV="1">
          <a:off x="548144" y="7663"/>
          <a:ext cx="4059" cy="112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4A297-E4D6-4396-B475-4F8A464922FF}">
      <dsp:nvSpPr>
        <dsp:cNvPr id="0" name=""/>
        <dsp:cNvSpPr/>
      </dsp:nvSpPr>
      <dsp:spPr>
        <a:xfrm flipV="1">
          <a:off x="549226" y="11751"/>
          <a:ext cx="1894" cy="31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2CB1DB-1683-4A3D-B61C-8D0F6EDBB606}">
      <dsp:nvSpPr>
        <dsp:cNvPr id="0" name=""/>
        <dsp:cNvSpPr/>
      </dsp:nvSpPr>
      <dsp:spPr>
        <a:xfrm>
          <a:off x="490737" y="72148"/>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490737" y="72148"/>
        <a:ext cx="118872" cy="475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FC979-16C8-4286-A59B-9E2157505084}">
      <dsp:nvSpPr>
        <dsp:cNvPr id="0" name=""/>
        <dsp:cNvSpPr/>
      </dsp:nvSpPr>
      <dsp:spPr>
        <a:xfrm flipV="1">
          <a:off x="270469" y="38382"/>
          <a:ext cx="964" cy="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B666B-0A31-43D6-ADAD-7CC4D29F5A38}">
      <dsp:nvSpPr>
        <dsp:cNvPr id="0" name=""/>
        <dsp:cNvSpPr/>
      </dsp:nvSpPr>
      <dsp:spPr>
        <a:xfrm>
          <a:off x="250187" y="17642"/>
          <a:ext cx="41528" cy="4152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F07393-8AA3-41F2-A4FF-90236F66E44E}">
      <dsp:nvSpPr>
        <dsp:cNvPr id="0" name=""/>
        <dsp:cNvSpPr/>
      </dsp:nvSpPr>
      <dsp:spPr>
        <a:xfrm>
          <a:off x="211625" y="61896"/>
          <a:ext cx="118652" cy="4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211625" y="61896"/>
        <a:ext cx="118652" cy="47460"/>
      </dsp:txXfrm>
    </dsp:sp>
    <dsp:sp modelId="{AFF78276-0CA3-4995-91D2-DD8F693F32FD}">
      <dsp:nvSpPr>
        <dsp:cNvPr id="0" name=""/>
        <dsp:cNvSpPr/>
      </dsp:nvSpPr>
      <dsp:spPr>
        <a:xfrm>
          <a:off x="409422" y="6086"/>
          <a:ext cx="1891" cy="172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4A4BD-4C89-4A82-8CAB-9ABE0B127AEE}">
      <dsp:nvSpPr>
        <dsp:cNvPr id="0" name=""/>
        <dsp:cNvSpPr/>
      </dsp:nvSpPr>
      <dsp:spPr>
        <a:xfrm>
          <a:off x="400300" y="11105"/>
          <a:ext cx="20136" cy="72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72C07E-D154-409A-A6C8-08A09F778A70}">
      <dsp:nvSpPr>
        <dsp:cNvPr id="0" name=""/>
        <dsp:cNvSpPr/>
      </dsp:nvSpPr>
      <dsp:spPr>
        <a:xfrm>
          <a:off x="351042" y="73452"/>
          <a:ext cx="118652" cy="4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351042" y="73452"/>
        <a:ext cx="118652" cy="47460"/>
      </dsp:txXfrm>
    </dsp:sp>
    <dsp:sp modelId="{AAD37652-9AEC-4BCB-B480-667832333701}">
      <dsp:nvSpPr>
        <dsp:cNvPr id="0" name=""/>
        <dsp:cNvSpPr/>
      </dsp:nvSpPr>
      <dsp:spPr>
        <a:xfrm flipH="1" flipV="1">
          <a:off x="547759" y="7586"/>
          <a:ext cx="4051" cy="1126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4A297-E4D6-4396-B475-4F8A464922FF}">
      <dsp:nvSpPr>
        <dsp:cNvPr id="0" name=""/>
        <dsp:cNvSpPr/>
      </dsp:nvSpPr>
      <dsp:spPr>
        <a:xfrm flipV="1">
          <a:off x="548839" y="11666"/>
          <a:ext cx="1891" cy="310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2CB1DB-1683-4A3D-B61C-8D0F6EDBB606}">
      <dsp:nvSpPr>
        <dsp:cNvPr id="0" name=""/>
        <dsp:cNvSpPr/>
      </dsp:nvSpPr>
      <dsp:spPr>
        <a:xfrm>
          <a:off x="490458" y="71952"/>
          <a:ext cx="118652" cy="4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490458" y="71952"/>
        <a:ext cx="118652" cy="47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FC979-16C8-4286-A59B-9E2157505084}">
      <dsp:nvSpPr>
        <dsp:cNvPr id="0" name=""/>
        <dsp:cNvSpPr/>
      </dsp:nvSpPr>
      <dsp:spPr>
        <a:xfrm flipV="1">
          <a:off x="270341" y="38516"/>
          <a:ext cx="965" cy="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B666B-0A31-43D6-ADAD-7CC4D29F5A38}">
      <dsp:nvSpPr>
        <dsp:cNvPr id="0" name=""/>
        <dsp:cNvSpPr/>
      </dsp:nvSpPr>
      <dsp:spPr>
        <a:xfrm>
          <a:off x="250021" y="17738"/>
          <a:ext cx="41605" cy="416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F07393-8AA3-41F2-A4FF-90236F66E44E}">
      <dsp:nvSpPr>
        <dsp:cNvPr id="0" name=""/>
        <dsp:cNvSpPr/>
      </dsp:nvSpPr>
      <dsp:spPr>
        <a:xfrm>
          <a:off x="211388" y="62073"/>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211388" y="62073"/>
        <a:ext cx="118872" cy="47548"/>
      </dsp:txXfrm>
    </dsp:sp>
    <dsp:sp modelId="{AFF78276-0CA3-4995-91D2-DD8F693F32FD}">
      <dsp:nvSpPr>
        <dsp:cNvPr id="0" name=""/>
        <dsp:cNvSpPr/>
      </dsp:nvSpPr>
      <dsp:spPr>
        <a:xfrm>
          <a:off x="409551" y="6160"/>
          <a:ext cx="1894" cy="17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4A4BD-4C89-4A82-8CAB-9ABE0B127AEE}">
      <dsp:nvSpPr>
        <dsp:cNvPr id="0" name=""/>
        <dsp:cNvSpPr/>
      </dsp:nvSpPr>
      <dsp:spPr>
        <a:xfrm>
          <a:off x="400412" y="11188"/>
          <a:ext cx="20173" cy="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72C07E-D154-409A-A6C8-08A09F778A70}">
      <dsp:nvSpPr>
        <dsp:cNvPr id="0" name=""/>
        <dsp:cNvSpPr/>
      </dsp:nvSpPr>
      <dsp:spPr>
        <a:xfrm>
          <a:off x="351062" y="73651"/>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351062" y="73651"/>
        <a:ext cx="118872" cy="47548"/>
      </dsp:txXfrm>
    </dsp:sp>
    <dsp:sp modelId="{AAD37652-9AEC-4BCB-B480-667832333701}">
      <dsp:nvSpPr>
        <dsp:cNvPr id="0" name=""/>
        <dsp:cNvSpPr/>
      </dsp:nvSpPr>
      <dsp:spPr>
        <a:xfrm flipH="1" flipV="1">
          <a:off x="548144" y="7663"/>
          <a:ext cx="4059" cy="112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4A297-E4D6-4396-B475-4F8A464922FF}">
      <dsp:nvSpPr>
        <dsp:cNvPr id="0" name=""/>
        <dsp:cNvSpPr/>
      </dsp:nvSpPr>
      <dsp:spPr>
        <a:xfrm flipV="1">
          <a:off x="549226" y="11751"/>
          <a:ext cx="1894" cy="31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2CB1DB-1683-4A3D-B61C-8D0F6EDBB606}">
      <dsp:nvSpPr>
        <dsp:cNvPr id="0" name=""/>
        <dsp:cNvSpPr/>
      </dsp:nvSpPr>
      <dsp:spPr>
        <a:xfrm>
          <a:off x="490737" y="72148"/>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490737" y="72148"/>
        <a:ext cx="118872" cy="475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FC979-16C8-4286-A59B-9E2157505084}">
      <dsp:nvSpPr>
        <dsp:cNvPr id="0" name=""/>
        <dsp:cNvSpPr/>
      </dsp:nvSpPr>
      <dsp:spPr>
        <a:xfrm flipV="1">
          <a:off x="270341" y="38516"/>
          <a:ext cx="965" cy="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B666B-0A31-43D6-ADAD-7CC4D29F5A38}">
      <dsp:nvSpPr>
        <dsp:cNvPr id="0" name=""/>
        <dsp:cNvSpPr/>
      </dsp:nvSpPr>
      <dsp:spPr>
        <a:xfrm>
          <a:off x="250021" y="17738"/>
          <a:ext cx="41605" cy="416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F07393-8AA3-41F2-A4FF-90236F66E44E}">
      <dsp:nvSpPr>
        <dsp:cNvPr id="0" name=""/>
        <dsp:cNvSpPr/>
      </dsp:nvSpPr>
      <dsp:spPr>
        <a:xfrm>
          <a:off x="211388" y="62073"/>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211388" y="62073"/>
        <a:ext cx="118872" cy="47548"/>
      </dsp:txXfrm>
    </dsp:sp>
    <dsp:sp modelId="{AFF78276-0CA3-4995-91D2-DD8F693F32FD}">
      <dsp:nvSpPr>
        <dsp:cNvPr id="0" name=""/>
        <dsp:cNvSpPr/>
      </dsp:nvSpPr>
      <dsp:spPr>
        <a:xfrm>
          <a:off x="409551" y="6160"/>
          <a:ext cx="1894" cy="17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4A4BD-4C89-4A82-8CAB-9ABE0B127AEE}">
      <dsp:nvSpPr>
        <dsp:cNvPr id="0" name=""/>
        <dsp:cNvSpPr/>
      </dsp:nvSpPr>
      <dsp:spPr>
        <a:xfrm>
          <a:off x="400412" y="11188"/>
          <a:ext cx="20173" cy="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72C07E-D154-409A-A6C8-08A09F778A70}">
      <dsp:nvSpPr>
        <dsp:cNvPr id="0" name=""/>
        <dsp:cNvSpPr/>
      </dsp:nvSpPr>
      <dsp:spPr>
        <a:xfrm>
          <a:off x="351062" y="73651"/>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351062" y="73651"/>
        <a:ext cx="118872" cy="47548"/>
      </dsp:txXfrm>
    </dsp:sp>
    <dsp:sp modelId="{AAD37652-9AEC-4BCB-B480-667832333701}">
      <dsp:nvSpPr>
        <dsp:cNvPr id="0" name=""/>
        <dsp:cNvSpPr/>
      </dsp:nvSpPr>
      <dsp:spPr>
        <a:xfrm flipH="1" flipV="1">
          <a:off x="548144" y="7663"/>
          <a:ext cx="4059" cy="112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4A297-E4D6-4396-B475-4F8A464922FF}">
      <dsp:nvSpPr>
        <dsp:cNvPr id="0" name=""/>
        <dsp:cNvSpPr/>
      </dsp:nvSpPr>
      <dsp:spPr>
        <a:xfrm flipV="1">
          <a:off x="549226" y="11751"/>
          <a:ext cx="1894" cy="31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2CB1DB-1683-4A3D-B61C-8D0F6EDBB606}">
      <dsp:nvSpPr>
        <dsp:cNvPr id="0" name=""/>
        <dsp:cNvSpPr/>
      </dsp:nvSpPr>
      <dsp:spPr>
        <a:xfrm>
          <a:off x="490737" y="72148"/>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490737" y="72148"/>
        <a:ext cx="118872" cy="475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FC979-16C8-4286-A59B-9E2157505084}">
      <dsp:nvSpPr>
        <dsp:cNvPr id="0" name=""/>
        <dsp:cNvSpPr/>
      </dsp:nvSpPr>
      <dsp:spPr>
        <a:xfrm flipV="1">
          <a:off x="270341" y="38516"/>
          <a:ext cx="965" cy="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B666B-0A31-43D6-ADAD-7CC4D29F5A38}">
      <dsp:nvSpPr>
        <dsp:cNvPr id="0" name=""/>
        <dsp:cNvSpPr/>
      </dsp:nvSpPr>
      <dsp:spPr>
        <a:xfrm>
          <a:off x="250021" y="17738"/>
          <a:ext cx="41605" cy="416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F07393-8AA3-41F2-A4FF-90236F66E44E}">
      <dsp:nvSpPr>
        <dsp:cNvPr id="0" name=""/>
        <dsp:cNvSpPr/>
      </dsp:nvSpPr>
      <dsp:spPr>
        <a:xfrm>
          <a:off x="211388" y="62073"/>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211388" y="62073"/>
        <a:ext cx="118872" cy="47548"/>
      </dsp:txXfrm>
    </dsp:sp>
    <dsp:sp modelId="{AFF78276-0CA3-4995-91D2-DD8F693F32FD}">
      <dsp:nvSpPr>
        <dsp:cNvPr id="0" name=""/>
        <dsp:cNvSpPr/>
      </dsp:nvSpPr>
      <dsp:spPr>
        <a:xfrm>
          <a:off x="409551" y="6160"/>
          <a:ext cx="1894" cy="17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4A4BD-4C89-4A82-8CAB-9ABE0B127AEE}">
      <dsp:nvSpPr>
        <dsp:cNvPr id="0" name=""/>
        <dsp:cNvSpPr/>
      </dsp:nvSpPr>
      <dsp:spPr>
        <a:xfrm>
          <a:off x="400412" y="11188"/>
          <a:ext cx="20173" cy="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72C07E-D154-409A-A6C8-08A09F778A70}">
      <dsp:nvSpPr>
        <dsp:cNvPr id="0" name=""/>
        <dsp:cNvSpPr/>
      </dsp:nvSpPr>
      <dsp:spPr>
        <a:xfrm>
          <a:off x="351062" y="73651"/>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351062" y="73651"/>
        <a:ext cx="118872" cy="47548"/>
      </dsp:txXfrm>
    </dsp:sp>
    <dsp:sp modelId="{AAD37652-9AEC-4BCB-B480-667832333701}">
      <dsp:nvSpPr>
        <dsp:cNvPr id="0" name=""/>
        <dsp:cNvSpPr/>
      </dsp:nvSpPr>
      <dsp:spPr>
        <a:xfrm flipH="1" flipV="1">
          <a:off x="548144" y="7663"/>
          <a:ext cx="4059" cy="112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4A297-E4D6-4396-B475-4F8A464922FF}">
      <dsp:nvSpPr>
        <dsp:cNvPr id="0" name=""/>
        <dsp:cNvSpPr/>
      </dsp:nvSpPr>
      <dsp:spPr>
        <a:xfrm flipV="1">
          <a:off x="549226" y="11751"/>
          <a:ext cx="1894" cy="31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2CB1DB-1683-4A3D-B61C-8D0F6EDBB606}">
      <dsp:nvSpPr>
        <dsp:cNvPr id="0" name=""/>
        <dsp:cNvSpPr/>
      </dsp:nvSpPr>
      <dsp:spPr>
        <a:xfrm>
          <a:off x="490737" y="72148"/>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490737" y="72148"/>
        <a:ext cx="118872" cy="475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FC979-16C8-4286-A59B-9E2157505084}">
      <dsp:nvSpPr>
        <dsp:cNvPr id="0" name=""/>
        <dsp:cNvSpPr/>
      </dsp:nvSpPr>
      <dsp:spPr>
        <a:xfrm flipV="1">
          <a:off x="270341" y="38516"/>
          <a:ext cx="965" cy="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B666B-0A31-43D6-ADAD-7CC4D29F5A38}">
      <dsp:nvSpPr>
        <dsp:cNvPr id="0" name=""/>
        <dsp:cNvSpPr/>
      </dsp:nvSpPr>
      <dsp:spPr>
        <a:xfrm>
          <a:off x="250021" y="17738"/>
          <a:ext cx="41605" cy="416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F07393-8AA3-41F2-A4FF-90236F66E44E}">
      <dsp:nvSpPr>
        <dsp:cNvPr id="0" name=""/>
        <dsp:cNvSpPr/>
      </dsp:nvSpPr>
      <dsp:spPr>
        <a:xfrm>
          <a:off x="211388" y="62073"/>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211388" y="62073"/>
        <a:ext cx="118872" cy="47548"/>
      </dsp:txXfrm>
    </dsp:sp>
    <dsp:sp modelId="{AFF78276-0CA3-4995-91D2-DD8F693F32FD}">
      <dsp:nvSpPr>
        <dsp:cNvPr id="0" name=""/>
        <dsp:cNvSpPr/>
      </dsp:nvSpPr>
      <dsp:spPr>
        <a:xfrm>
          <a:off x="409551" y="6160"/>
          <a:ext cx="1894" cy="17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4A4BD-4C89-4A82-8CAB-9ABE0B127AEE}">
      <dsp:nvSpPr>
        <dsp:cNvPr id="0" name=""/>
        <dsp:cNvSpPr/>
      </dsp:nvSpPr>
      <dsp:spPr>
        <a:xfrm>
          <a:off x="400412" y="11188"/>
          <a:ext cx="20173" cy="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72C07E-D154-409A-A6C8-08A09F778A70}">
      <dsp:nvSpPr>
        <dsp:cNvPr id="0" name=""/>
        <dsp:cNvSpPr/>
      </dsp:nvSpPr>
      <dsp:spPr>
        <a:xfrm>
          <a:off x="351062" y="73651"/>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351062" y="73651"/>
        <a:ext cx="118872" cy="47548"/>
      </dsp:txXfrm>
    </dsp:sp>
    <dsp:sp modelId="{AAD37652-9AEC-4BCB-B480-667832333701}">
      <dsp:nvSpPr>
        <dsp:cNvPr id="0" name=""/>
        <dsp:cNvSpPr/>
      </dsp:nvSpPr>
      <dsp:spPr>
        <a:xfrm flipH="1" flipV="1">
          <a:off x="548144" y="7663"/>
          <a:ext cx="4059" cy="112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4A297-E4D6-4396-B475-4F8A464922FF}">
      <dsp:nvSpPr>
        <dsp:cNvPr id="0" name=""/>
        <dsp:cNvSpPr/>
      </dsp:nvSpPr>
      <dsp:spPr>
        <a:xfrm flipV="1">
          <a:off x="549226" y="11751"/>
          <a:ext cx="1894" cy="31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2CB1DB-1683-4A3D-B61C-8D0F6EDBB606}">
      <dsp:nvSpPr>
        <dsp:cNvPr id="0" name=""/>
        <dsp:cNvSpPr/>
      </dsp:nvSpPr>
      <dsp:spPr>
        <a:xfrm>
          <a:off x="490737" y="72148"/>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490737" y="72148"/>
        <a:ext cx="118872" cy="475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FC979-16C8-4286-A59B-9E2157505084}">
      <dsp:nvSpPr>
        <dsp:cNvPr id="0" name=""/>
        <dsp:cNvSpPr/>
      </dsp:nvSpPr>
      <dsp:spPr>
        <a:xfrm flipV="1">
          <a:off x="270341" y="38516"/>
          <a:ext cx="965" cy="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B666B-0A31-43D6-ADAD-7CC4D29F5A38}">
      <dsp:nvSpPr>
        <dsp:cNvPr id="0" name=""/>
        <dsp:cNvSpPr/>
      </dsp:nvSpPr>
      <dsp:spPr>
        <a:xfrm>
          <a:off x="250021" y="17738"/>
          <a:ext cx="41605" cy="416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F07393-8AA3-41F2-A4FF-90236F66E44E}">
      <dsp:nvSpPr>
        <dsp:cNvPr id="0" name=""/>
        <dsp:cNvSpPr/>
      </dsp:nvSpPr>
      <dsp:spPr>
        <a:xfrm>
          <a:off x="211388" y="62073"/>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211388" y="62073"/>
        <a:ext cx="118872" cy="47548"/>
      </dsp:txXfrm>
    </dsp:sp>
    <dsp:sp modelId="{AFF78276-0CA3-4995-91D2-DD8F693F32FD}">
      <dsp:nvSpPr>
        <dsp:cNvPr id="0" name=""/>
        <dsp:cNvSpPr/>
      </dsp:nvSpPr>
      <dsp:spPr>
        <a:xfrm>
          <a:off x="409551" y="6160"/>
          <a:ext cx="1894" cy="17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4A4BD-4C89-4A82-8CAB-9ABE0B127AEE}">
      <dsp:nvSpPr>
        <dsp:cNvPr id="0" name=""/>
        <dsp:cNvSpPr/>
      </dsp:nvSpPr>
      <dsp:spPr>
        <a:xfrm>
          <a:off x="400412" y="11188"/>
          <a:ext cx="20173" cy="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72C07E-D154-409A-A6C8-08A09F778A70}">
      <dsp:nvSpPr>
        <dsp:cNvPr id="0" name=""/>
        <dsp:cNvSpPr/>
      </dsp:nvSpPr>
      <dsp:spPr>
        <a:xfrm>
          <a:off x="351062" y="73651"/>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351062" y="73651"/>
        <a:ext cx="118872" cy="47548"/>
      </dsp:txXfrm>
    </dsp:sp>
    <dsp:sp modelId="{AAD37652-9AEC-4BCB-B480-667832333701}">
      <dsp:nvSpPr>
        <dsp:cNvPr id="0" name=""/>
        <dsp:cNvSpPr/>
      </dsp:nvSpPr>
      <dsp:spPr>
        <a:xfrm flipH="1" flipV="1">
          <a:off x="548144" y="7663"/>
          <a:ext cx="4059" cy="112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4A297-E4D6-4396-B475-4F8A464922FF}">
      <dsp:nvSpPr>
        <dsp:cNvPr id="0" name=""/>
        <dsp:cNvSpPr/>
      </dsp:nvSpPr>
      <dsp:spPr>
        <a:xfrm flipV="1">
          <a:off x="549226" y="11751"/>
          <a:ext cx="1894" cy="31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2CB1DB-1683-4A3D-B61C-8D0F6EDBB606}">
      <dsp:nvSpPr>
        <dsp:cNvPr id="0" name=""/>
        <dsp:cNvSpPr/>
      </dsp:nvSpPr>
      <dsp:spPr>
        <a:xfrm>
          <a:off x="490737" y="72148"/>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490737" y="72148"/>
        <a:ext cx="118872" cy="475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FC979-16C8-4286-A59B-9E2157505084}">
      <dsp:nvSpPr>
        <dsp:cNvPr id="0" name=""/>
        <dsp:cNvSpPr/>
      </dsp:nvSpPr>
      <dsp:spPr>
        <a:xfrm flipV="1">
          <a:off x="270341" y="38516"/>
          <a:ext cx="965" cy="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B666B-0A31-43D6-ADAD-7CC4D29F5A38}">
      <dsp:nvSpPr>
        <dsp:cNvPr id="0" name=""/>
        <dsp:cNvSpPr/>
      </dsp:nvSpPr>
      <dsp:spPr>
        <a:xfrm>
          <a:off x="250021" y="17738"/>
          <a:ext cx="41605" cy="416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F07393-8AA3-41F2-A4FF-90236F66E44E}">
      <dsp:nvSpPr>
        <dsp:cNvPr id="0" name=""/>
        <dsp:cNvSpPr/>
      </dsp:nvSpPr>
      <dsp:spPr>
        <a:xfrm>
          <a:off x="211388" y="62073"/>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211388" y="62073"/>
        <a:ext cx="118872" cy="47548"/>
      </dsp:txXfrm>
    </dsp:sp>
    <dsp:sp modelId="{AFF78276-0CA3-4995-91D2-DD8F693F32FD}">
      <dsp:nvSpPr>
        <dsp:cNvPr id="0" name=""/>
        <dsp:cNvSpPr/>
      </dsp:nvSpPr>
      <dsp:spPr>
        <a:xfrm>
          <a:off x="409551" y="6160"/>
          <a:ext cx="1894" cy="17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4A4BD-4C89-4A82-8CAB-9ABE0B127AEE}">
      <dsp:nvSpPr>
        <dsp:cNvPr id="0" name=""/>
        <dsp:cNvSpPr/>
      </dsp:nvSpPr>
      <dsp:spPr>
        <a:xfrm>
          <a:off x="400412" y="11188"/>
          <a:ext cx="20173" cy="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72C07E-D154-409A-A6C8-08A09F778A70}">
      <dsp:nvSpPr>
        <dsp:cNvPr id="0" name=""/>
        <dsp:cNvSpPr/>
      </dsp:nvSpPr>
      <dsp:spPr>
        <a:xfrm>
          <a:off x="351062" y="73651"/>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351062" y="73651"/>
        <a:ext cx="118872" cy="47548"/>
      </dsp:txXfrm>
    </dsp:sp>
    <dsp:sp modelId="{AAD37652-9AEC-4BCB-B480-667832333701}">
      <dsp:nvSpPr>
        <dsp:cNvPr id="0" name=""/>
        <dsp:cNvSpPr/>
      </dsp:nvSpPr>
      <dsp:spPr>
        <a:xfrm flipH="1" flipV="1">
          <a:off x="548144" y="7663"/>
          <a:ext cx="4059" cy="112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4A297-E4D6-4396-B475-4F8A464922FF}">
      <dsp:nvSpPr>
        <dsp:cNvPr id="0" name=""/>
        <dsp:cNvSpPr/>
      </dsp:nvSpPr>
      <dsp:spPr>
        <a:xfrm flipV="1">
          <a:off x="549226" y="11751"/>
          <a:ext cx="1894" cy="31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2CB1DB-1683-4A3D-B61C-8D0F6EDBB606}">
      <dsp:nvSpPr>
        <dsp:cNvPr id="0" name=""/>
        <dsp:cNvSpPr/>
      </dsp:nvSpPr>
      <dsp:spPr>
        <a:xfrm>
          <a:off x="490737" y="72148"/>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490737" y="72148"/>
        <a:ext cx="118872" cy="475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FC979-16C8-4286-A59B-9E2157505084}">
      <dsp:nvSpPr>
        <dsp:cNvPr id="0" name=""/>
        <dsp:cNvSpPr/>
      </dsp:nvSpPr>
      <dsp:spPr>
        <a:xfrm flipV="1">
          <a:off x="270341" y="38516"/>
          <a:ext cx="965" cy="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B666B-0A31-43D6-ADAD-7CC4D29F5A38}">
      <dsp:nvSpPr>
        <dsp:cNvPr id="0" name=""/>
        <dsp:cNvSpPr/>
      </dsp:nvSpPr>
      <dsp:spPr>
        <a:xfrm>
          <a:off x="250021" y="17738"/>
          <a:ext cx="41605" cy="416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F07393-8AA3-41F2-A4FF-90236F66E44E}">
      <dsp:nvSpPr>
        <dsp:cNvPr id="0" name=""/>
        <dsp:cNvSpPr/>
      </dsp:nvSpPr>
      <dsp:spPr>
        <a:xfrm>
          <a:off x="211388" y="62073"/>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211388" y="62073"/>
        <a:ext cx="118872" cy="47548"/>
      </dsp:txXfrm>
    </dsp:sp>
    <dsp:sp modelId="{AFF78276-0CA3-4995-91D2-DD8F693F32FD}">
      <dsp:nvSpPr>
        <dsp:cNvPr id="0" name=""/>
        <dsp:cNvSpPr/>
      </dsp:nvSpPr>
      <dsp:spPr>
        <a:xfrm>
          <a:off x="409551" y="6160"/>
          <a:ext cx="1894" cy="17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4A4BD-4C89-4A82-8CAB-9ABE0B127AEE}">
      <dsp:nvSpPr>
        <dsp:cNvPr id="0" name=""/>
        <dsp:cNvSpPr/>
      </dsp:nvSpPr>
      <dsp:spPr>
        <a:xfrm>
          <a:off x="400412" y="11188"/>
          <a:ext cx="20173" cy="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72C07E-D154-409A-A6C8-08A09F778A70}">
      <dsp:nvSpPr>
        <dsp:cNvPr id="0" name=""/>
        <dsp:cNvSpPr/>
      </dsp:nvSpPr>
      <dsp:spPr>
        <a:xfrm>
          <a:off x="351062" y="73651"/>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351062" y="73651"/>
        <a:ext cx="118872" cy="47548"/>
      </dsp:txXfrm>
    </dsp:sp>
    <dsp:sp modelId="{AAD37652-9AEC-4BCB-B480-667832333701}">
      <dsp:nvSpPr>
        <dsp:cNvPr id="0" name=""/>
        <dsp:cNvSpPr/>
      </dsp:nvSpPr>
      <dsp:spPr>
        <a:xfrm flipH="1" flipV="1">
          <a:off x="548144" y="7663"/>
          <a:ext cx="4059" cy="112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4A297-E4D6-4396-B475-4F8A464922FF}">
      <dsp:nvSpPr>
        <dsp:cNvPr id="0" name=""/>
        <dsp:cNvSpPr/>
      </dsp:nvSpPr>
      <dsp:spPr>
        <a:xfrm flipV="1">
          <a:off x="549226" y="11751"/>
          <a:ext cx="1894" cy="31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2CB1DB-1683-4A3D-B61C-8D0F6EDBB606}">
      <dsp:nvSpPr>
        <dsp:cNvPr id="0" name=""/>
        <dsp:cNvSpPr/>
      </dsp:nvSpPr>
      <dsp:spPr>
        <a:xfrm>
          <a:off x="490737" y="72148"/>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490737" y="72148"/>
        <a:ext cx="118872" cy="475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FC979-16C8-4286-A59B-9E2157505084}">
      <dsp:nvSpPr>
        <dsp:cNvPr id="0" name=""/>
        <dsp:cNvSpPr/>
      </dsp:nvSpPr>
      <dsp:spPr>
        <a:xfrm flipV="1">
          <a:off x="270341" y="38516"/>
          <a:ext cx="965" cy="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B666B-0A31-43D6-ADAD-7CC4D29F5A38}">
      <dsp:nvSpPr>
        <dsp:cNvPr id="0" name=""/>
        <dsp:cNvSpPr/>
      </dsp:nvSpPr>
      <dsp:spPr>
        <a:xfrm>
          <a:off x="250021" y="17738"/>
          <a:ext cx="41605" cy="416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F07393-8AA3-41F2-A4FF-90236F66E44E}">
      <dsp:nvSpPr>
        <dsp:cNvPr id="0" name=""/>
        <dsp:cNvSpPr/>
      </dsp:nvSpPr>
      <dsp:spPr>
        <a:xfrm>
          <a:off x="211388" y="62073"/>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211388" y="62073"/>
        <a:ext cx="118872" cy="47548"/>
      </dsp:txXfrm>
    </dsp:sp>
    <dsp:sp modelId="{AFF78276-0CA3-4995-91D2-DD8F693F32FD}">
      <dsp:nvSpPr>
        <dsp:cNvPr id="0" name=""/>
        <dsp:cNvSpPr/>
      </dsp:nvSpPr>
      <dsp:spPr>
        <a:xfrm>
          <a:off x="409551" y="6160"/>
          <a:ext cx="1894" cy="17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4A4BD-4C89-4A82-8CAB-9ABE0B127AEE}">
      <dsp:nvSpPr>
        <dsp:cNvPr id="0" name=""/>
        <dsp:cNvSpPr/>
      </dsp:nvSpPr>
      <dsp:spPr>
        <a:xfrm>
          <a:off x="400412" y="11188"/>
          <a:ext cx="20173" cy="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72C07E-D154-409A-A6C8-08A09F778A70}">
      <dsp:nvSpPr>
        <dsp:cNvPr id="0" name=""/>
        <dsp:cNvSpPr/>
      </dsp:nvSpPr>
      <dsp:spPr>
        <a:xfrm>
          <a:off x="351062" y="73651"/>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351062" y="73651"/>
        <a:ext cx="118872" cy="47548"/>
      </dsp:txXfrm>
    </dsp:sp>
    <dsp:sp modelId="{AAD37652-9AEC-4BCB-B480-667832333701}">
      <dsp:nvSpPr>
        <dsp:cNvPr id="0" name=""/>
        <dsp:cNvSpPr/>
      </dsp:nvSpPr>
      <dsp:spPr>
        <a:xfrm flipH="1" flipV="1">
          <a:off x="548144" y="7663"/>
          <a:ext cx="4059" cy="112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4A297-E4D6-4396-B475-4F8A464922FF}">
      <dsp:nvSpPr>
        <dsp:cNvPr id="0" name=""/>
        <dsp:cNvSpPr/>
      </dsp:nvSpPr>
      <dsp:spPr>
        <a:xfrm flipV="1">
          <a:off x="549226" y="11751"/>
          <a:ext cx="1894" cy="31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2CB1DB-1683-4A3D-B61C-8D0F6EDBB606}">
      <dsp:nvSpPr>
        <dsp:cNvPr id="0" name=""/>
        <dsp:cNvSpPr/>
      </dsp:nvSpPr>
      <dsp:spPr>
        <a:xfrm>
          <a:off x="490737" y="72148"/>
          <a:ext cx="118872" cy="4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dirty="0"/>
        </a:p>
      </dsp:txBody>
      <dsp:txXfrm>
        <a:off x="490737" y="72148"/>
        <a:ext cx="118872" cy="4754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12:27:11.474"/>
    </inkml:context>
    <inkml:brush xml:id="br0">
      <inkml:brushProperty name="width" value="0.05" units="cm"/>
      <inkml:brushProperty name="height" value="0.05" units="cm"/>
    </inkml:brush>
  </inkml:definitions>
  <inkml:trace contextRef="#ctx0" brushRef="#br0">2555 381 24575,'479'0'0,"-651"0"0,1095 0 0,-2164 0 0,1470-1-203,312 4-518,-513-2 721,0 0 0,0 2 0,0 2 0,42 11 0,-63-14 0,0 0 0,-1 1 0,1-1 0,-1 1 0,0 1 0,0-1 0,0 1 0,0 0 0,-1 1 0,0-1 0,0 1 0,0 0 0,0 0 0,-1 1 0,1-1 0,-2 1 0,1 0 0,-1 0 0,1 1 0,-2-1 0,1 0 0,3 14 0,-5-12 25,1 1 1,-1 0-1,-1 1 0,0-1 1,0 0-1,-1 0 0,0 0 1,0 0-1,-1 0 1,0-1-1,-4 11 0,-4 5 140,-1-1 0,-22 34-1,-2 4-38,34-60-126,1 1 0,-1-1 0,0 0 0,1 1 0,-1-1 0,1 0 0,-1 1 0,1-1 0,0 1 0,0-1 0,-1 1 0,1-1 0,0 1 0,0-1 0,1 1 0,-1 2 0,1-3 0,0 0 0,0 0 0,-1 0 0,1 0 0,0 0 0,0 0 0,0 0 0,0-1 0,0 1 0,0 0 0,0-1 0,0 1 0,1-1 0,-1 1 0,0-1 0,0 1 0,0-1 0,1 0 0,-1 1 0,0-1 0,0 0 0,3 0 0,14 0 0,1-1 0,-1 0 0,0-1 0,1-1 0,-1-1 0,32-11 0,-6 2 0,713-220-1021,-634 187 1021,-89 28 0,-33 18 0,-1 0 0,1-1 0,0 1 0,0-1 0,-1 0 0,1 1 0,0-1 0,-1 0 0,1 1 0,0-1 0,-1 0 0,1 0 0,-1 1 0,1-1 0,-1 0 0,1 0 0,-1 0 0,0-1 0,0 1 0,0 1 0,0-1 0,0 1 0,-1-1 0,1 0 0,0 1 0,-1-1 0,1 1 0,0-1 0,-1 1 0,1-1 0,-1 1 0,1-1 0,-1 1 0,1-1 0,-1 1 0,1 0 0,-1-1 0,0 1 0,1 0 0,-1-1 0,1 1 0,-1 0 0,-1 0 0,-37-9 0,-108-2 0,-77 7-330,-887 11-1256,716-3 1465,357-3 109,18 0 202,0-1 0,0-1 1,-37-6-1,42 1-38,15 6-150,0 0-1,0 0 0,0 0 0,0 0 0,0-1 0,-1 1 0,1 0 0,0 0 0,0 0 0,0 0 0,0-1 0,0 1 0,0 0 0,0 0 0,0 0 0,0-1 0,0 1 1,0 0-1,0 0 0,0 0 0,0-1 0,0 1 0,0 0 0,0 0 0,0 0 0,0-1 0,0 1 0,0 0 0,0 0 0,0 0 0,0-1 0,0 1 0,0 0 0,0 0 1,1 0-1,0-2-5,1 1 1,0-1-1,0 1 1,0 0-1,0 0 1,0 0-1,0 0 1,0 0-1,0 1 1,3-2-1,27-5 456,-1 2-1,50-3 0,-49 6-78,662-66 43,-657 63-398,-25 2-20,-13 3 2,1 0 0,0 0 0,0 0 0,0 0 0,0 0 0,0 0 0,0 0 0,0 0 0,0 0 0,0 0-1,0 0 1,0 0 0,0 0 0,0 0 0,0 0 0,0 0 0,0 0 0,0 0 0,0 0 0,0 0 0,0 0 0,0-1 0,0 1 0,0 0 0,0 0 0,0 0 0,0 0 0,0 0 0,0 0-1,0 0 1,0 0 0,0 0 0,0 0 0,0 0 0,-118-2 0,73 2 0,28 0-1,-967 23-878,917-17 879,64-4 0,15 0 0,30 1 0,219-1-131,244 10-441,368 58 152,-761-55 364,-106-14 56,-1 0 0,1 0 0,-1 1 0,0 0 0,0 0 0,7 4 0,-11-6 0,-1 0 0,0 0 0,0 0 0,0 0 0,1 0 0,-1 0 0,0 1 0,0-1 0,0 0 0,0 0 0,0 0 0,1 1 0,-1-1 0,0 0 0,0 0 0,0 0 0,0 1 0,0-1 0,0 0 0,0 0 0,0 0 0,0 1 0,0-1 0,0 0 0,0 0 0,0 1 0,0-1 0,0 0 0,0 0 0,0 0 0,0 1 0,0-1 0,0 0 0,0 0 0,0 1 0,0-1 0,0 0 0,0 0 0,-1 0 0,1 0 0,0 1 0,0-1 0,0 0 0,0 0 0,0 0 0,-1 1 0,-23 8 0,-23-1 0,-1-1 0,-70-1 0,82-5 0,-311 9 252,-192 9-40,80 15 74,412-29-228,44-3-47,11 0-8,86 0-17,105-1 14,81-1-439,1149-28-1756,-1177 14 2375,-89 2 540,-151 12-663,-1-1-1,1-1 0,12-3 0,-36 2-78,-31 1-1,-124-1 23,-94 2-360,-1760 4-2447,1973-3 2789,92 0 373,91 0 994,78-1-1012,860-37 455,-735 23-715,-200 9 527,-112 3-462,-38 1-120,-61 1-35,-120 0 13,-86 1-433,-115 0-1417,-566 3 1679,724 3 755,104 1-437,114-4-147,32 1 0,114 1 0,111 0 0,1683-2-491,-1883-3 1186,-80 0-498,-1450-46 386,1283 37-769,-41-2 148,231 10 38,26 0 0,46 0 0,93 1 0,71 1 134,1180 1 1470,-1671-2-1604,24 0-383,-70 0-1148,209 0 1226,-713 5-1198,5 35 155,638-22 1145,149-14 203,-29 7 0,60-11 1,0 0 0,-1 0 0,1 0 0,0 0 0,-1 0 0,1 0 0,0 0 0,0 0 0,-1 0 0,1 0 0,0 0 0,-1 0 0,1 0 0,0 0 0,0 0 0,-1 0 0,1 1 0,0-1 0,0 0 0,-1 0 0,1 0 0,0 0 0,0 1 0,0-1 0,-1 0 0,1 0 0,0 0 0,0 1 0,0-1 0,0 0 0,-1 0 0,1 1 0,0-1 0,0 0 0,0 1 0,0-1 0,0 0 0,0 1 0,19 3 274,109 0 982,123-18-942,116-28-422,92-22-318,42-10-124,438-62-1584,-3 21 825,-827 104 1308,-88 10 156,-21 1-144,0 0 0,0 0 1,-1 0-1,1 0 0,0 0 1,0 0-1,0 0 0,0 0 1,0 0-1,0 0 0,0 0 1,0 0-1,0 0 1,0 0-1,0 0 0,0 0 1,0 0-1,0 0 0,0 1 1,0-1-1,0 0 0,0 0 1,0 0-1,0 0 0,0 0 1,0 0-1,0 0 0,0 0 1,0 0-1,0 0 0,0 0 1,0 0-1,-40 10 1194,13-3-572,-145 34-154,-99 20-176,-81 16 912,-941 165-2615,879-169 1543,61-12-362,85-16-653,110-17 653,127-18 218,28-7 0,10-1 0,29 0 0,44-3 0,166-11 0,156-24 127,-2-16 1,451-121 0,-708 129 1877,-139 43-1935,0-1 0,0 1 0,-1-1-1,1 0 1,-1 0 0,0 0 0,6-5 0,-9 6-61,1 1-1,-1 0 1,0 0 0,0-1-1,0 1 1,0 0 0,0-1-1,0 1 1,0 0 0,0 0-1,0-1 1,0 1 0,0 0-1,0-1 1,0 1 0,0 0-1,0 0 1,0-1 0,0 1-1,0 0 1,0-1 0,0 1-1,0 0 1,0 0 0,0-1-1,-1 1 1,1 0 0,0 0-1,0-1 1,0 1 0,-1 0-1,1 0 1,0 0 0,0-1-1,0 1 1,-1 0 0,1 0-1,0 0 1,-1 0 0,1-1-1,0 1 1,0 0 0,-1 0-1,1 0 1,0 0 0,-1 0-1,1 0 1,0 0 0,0 0-1,-1 0 1,1 0 0,-13-2 197,0 0 0,1 1 1,-21 1-1,-137 7 61,-810 97-1506,848-83 3119,107-14-1469,23-4-360,8 0-43,26 1-8,42 0 0,150-1 0,96-8-511,928-46-1507,-1112 44 2125,-103 4-107,-41 3 0,-61 3 0,-101 15 0,-939 195-769,1013-184 2732,73-17-1474,22-12-482,1 0 0,0 0 0,0 1 0,0-1 0,0 0 1,0 0-1,-1 0 0,1 0 0,0 1 0,0-1 1,0 0-1,0 0 0,0 0 0,0 0 0,0 1 1,0-1-1,0 0 0,-1 0 0,1 0 0,0 1 0,0-1 1,0 0-1,0 0 0,0 0 0,0 1 0,0-1 1,0 0-1,1 0 0,-1 0 0,0 1 0,0-1 0,0 0 1,0 0-1,0 0 0,0 1 0,0-1 0,0 0 1,0 0-1,1 0 0,-1 0 0,0 1 0,0-1 1,0 0-1,0 0 0,0 0 0,1 0 0,3 2 82,1 0-1,-1-1 0,1 0 1,-1 0-1,1 0 1,6 0-1,114 6 744,144-11 0,-179 1-696,-46 3-136,-88 6 0,-13 2 0,-263 33 0,309-38 0,19-1 0,40-3 0,101-16 0,95-22-451,1266-272-1761,-1371 280 2022,-57 12 161,-63 12 29,-19 7 0,0 0 0,0 0 0,0 0 0,0 0 0,0 0 0,0-1 0,0 1 0,0 0 0,0 0 0,0 0 0,0 0 0,0 0 0,0 0 0,0 0 0,0 0 0,0-1 0,-1 1 0,1 0 0,0 0 0,0 0 0,0 0 0,0 0 0,0 0 0,0 0 0,0 0 0,0 0 0,0-1 0,0 1 0,0 0 0,0 0 0,0 0 0,-1 0 0,1 0 0,0 0 0,0 0 0,0 0 0,0 0 0,0 0 0,0 0 0,0 0 0,0 0 0,-1 0 0,1 0 0,0 0 0,0 0 0,0 0 0,0 0 0,0 0 0,0 0 0,0 0 0,-1 0 0,1 0 0,0 0 0,0 0 0,0 0 0,0 0 0,0 0 0,0 0 0,0 0 0,0 1 0,0-1 0,-1 0 0,1 0 0,0 0 0,-36 3 0,-45 10 0,-110 34 0,90-19 0,-483 140 2003,468-132-2172,-93 22 329,200-56-160,1 0 0,-1 0 0,1-1 0,-1 0 0,1 0 0,-1-1 0,-12-1 0,19 0 0,-1 0 0,1 1 0,0-1 0,0 0 0,0 0 0,0 0 0,0-1 0,0 1 0,0 0 0,0-1 0,0 1 0,1-1 0,-1 0 0,0 0 0,1 1 0,0-1 0,-1 0 0,1 0 0,0 0 0,0 0 0,0-1 0,0 1 0,0 0 0,1 0 0,-1-1 0,1 1 0,-1 0 0,1 0 0,0-1 0,0 1 0,0-4 0,0-4 28,1 0 1,0 0-1,0 0 0,1 0 1,0 0-1,0 0 1,8-18-1,1 5 143,0 0 0,17-26 0,1 8-125,1 1 1,2 1-1,66-62 0,128-83-83,-195 161 37,1 1 0,57-31 0,-84 51 0,-1 1 0,0-1 0,1 1 0,-1 0 0,9-2 0,-12 3 0,-1 0 0,1 0 0,-1 0 0,0 0 0,1 0 0,-1 0 0,1 0 0,-1 0 0,1 0 0,-1 0 0,0 1 0,1-1 0,-1 0 0,1 0 0,-1 0 0,0 0 0,1 1 0,-1-1 0,0 0 0,1 1 0,-1-1 0,0 0 0,1 0 0,-1 1 0,0-1 0,1 1 0,-1 0 0,0 0 0,0 0 0,0 1 0,0-1 0,0 0 0,0 0 0,0 0 0,0 0 0,-1 0 0,1 0 0,0 0 0,-1 0 0,1 0 0,-1 0 0,1 0 0,-2 1 0,-5 10 0,0 0 0,-1-1 0,-1 0 0,-18 19 0,-52 41 0,68-62 0,-110 89-206,-4-5-1,-175 98 0,267-172 207,-1-2 0,-62 24 0,92-40 0,1 0 0,-1 0 0,1 0 0,-1 0 0,0 0 0,1-1 0,-1 0 0,0 0 0,1 0 0,-1 0 0,0 0 0,1-1 0,-1 1 0,-4-2 0,6 0 0,1 1 0,-1 0 0,0-1 0,1 1 0,-1-1 0,1 1 0,0-1 0,-1 1 0,1-1 0,0 0 0,0 0 0,0 0 0,0 0 0,1 0 0,-1 0 0,0 0 0,1 0 0,0 0 0,-1 0 0,1 0 0,0 0 0,0 0 0,0 0 0,0 0 0,1-4 0,2-22 76,1 1 0,1-1 1,2 1-1,10-27 0,-6 20 43,8-48 1,-19 62-120,0 20 0,0-1 0,0 1 0,0 0 0,0-1 0,0 1 0,0 0 0,0 0 0,-1-1 0,1 1 0,0 0 0,0 0 0,0-1 0,0 1 0,-1 0 0,1 0 0,0 0 0,0-1 0,-1 1 0,1 0 0,0 0 0,-1 0 0,1 0 0,0-1 0,0 1 0,-1 0 0,1 0 0,0 0 0,-1 0 0,0 0 0,-1 1 0,-1 0 0,0 0 0,0 0 0,0 0 0,0 0 0,1 1 0,-1-1 0,-4 4 0,-31 22 0,-66 62 0,-29 46 0,90-90 0,8-7 0,31-32 0,9-9 0,17-14 0,-14 11 0,244-181 0,-248 185 0,59-39 0,-57 38 0,0 0 0,0 0 0,1 0 0,0 1 0,-1 0 0,1 0 0,12-1 0,-16 3 0,-1 0 0,0 0 0,1 0 0,-1 0 0,0 0 0,0 1 0,1-1 0,-1 1 0,0-1 0,0 1 0,1 0 0,-1 0 0,0 0 0,0 0 0,0 0 0,0 1 0,0-1 0,-1 1 0,1-1 0,0 1 0,-1 0 0,1-1 0,-1 1 0,1 0 0,-1 0 0,0 0 0,0 0 0,0 0 0,0 0 0,0 1 0,0-1 0,0 4 0,2 6 0,-1 1 0,-1 0 0,0 0 0,-1 23 0,0-8 0,0-27 0,0 1 0,0 0 0,0-1 0,1 1 0,-1-1 0,0 1 0,1-1 0,-1 1 0,1-1 0,-1 1 0,1-1 0,0 1 0,-1-1 0,1 1 0,0-1 0,2 2 0,-1-2 0,-1 0 0,0-1 0,1 1 0,-1-1 0,0 1 0,1-1 0,-1 1 0,1-1 0,-1 0 0,1 0 0,-1 0 0,1 0 0,-1 0 0,1 0 0,-1 0 0,1-1 0,-1 1 0,0 0 0,1-1 0,1 0 0,15-6 0,0-1 0,-1-1 0,24-15 0,-5 3 0,31-18 0,229-123 0,-247 138 0,-43 24 0,-15 8 0,-31 15 0,-1-2 0,-58 22 0,81-36 0,-770 274-1680,657-238 1584,-52 17 96,151-50 0,-64 12 0,91-22 0,-1 1 0,1-1 0,-1 0 0,1 0 0,-9-2 0,12 2 0,1-1 0,0 1 0,-1-1 0,1 1 0,0-1 0,-1 1 0,1-1 0,0 0 0,0 1 0,-1-1 0,1 0 0,0 0 0,0 0 0,0 0 0,0 0 0,-1-2 0,1 2 0,1-1 0,-1 1 0,1-1 0,-1 1 0,1-1 0,-1 1 0,1-1 0,0 1 0,0-1 0,0 1 0,0-1 0,0 0 0,0 1 0,1-4 0,0 0 0,0-1 0,1 1 0,0-1 0,5-9 0,5-5 0,0 1 0,1 1 0,1 0 0,18-19 0,78-66 0,14 2-328,189-116 1,-304 212 333,75-43 529,-77 45-446,0 0 0,0 0-1,1 1 1,-1 0 0,1 0 0,-1 0-1,1 1 1,-1 0 0,11 1 0,-16 0-80,0 0 0,0 0 1,-1 0-1,1 0 0,0 1 1,0-1-1,0 0 0,-1 1 1,1 0-1,0-1 0,0 1 1,-1 0-1,1 0 0,-1 0 1,1 0-1,-1 0 0,1 0 1,-1 0-1,0 1 0,1-1 1,-1 0-1,0 1 0,0-1 1,0 1-1,0-1 0,0 1 1,0 0-1,-1-1 0,1 1 0,0 0 1,-1 0-1,1 2 0,0 5-14,-1 0-1,-1 0 0,1-1 0,-1 1 0,-4 15 0,-1 21 20,6-42-4,0 0-1,1 0 1,-1 0 0,1 0 0,0 0 0,-1 0 0,2-1 0,-1 1 0,0 0 0,0 0 0,1-1 0,-1 1 0,1-1 0,0 1 0,2 2 0,1-1 53,1 0 0,-1 1 0,1-2 0,11 7 0,-11-7-36,0-1 0,-1 2 0,0-1 0,0 1 0,0-1-1,0 1 1,0 1 0,5 5 0,-7-4-27,1 0 0,-1 0 0,0 0 0,0 1 0,-1-1 0,1 1 0,1 12 0,4 45 0,-7-49 0,-6-161 0,5 144 0,0-1 0,0 0 0,-1 1 0,1-1 0,-1 1 0,1-1 0,-1 0 0,0 1 0,0 0 0,0-1 0,0 1 0,0-1 0,-1 1 0,1 0 0,-1 0 0,1 0 0,-1 0 0,0 0 0,0 0 0,0 0 0,-3-1 0,1 1 0,1 1 0,-1 0 0,0 0 0,0 0 0,0 0 0,0 1 0,0-1 0,0 1 0,0 0 0,0 0 0,0 1 0,0-1 0,0 1 0,-5 1 0,-116 28 0,-88 17 0,-159 5-465,-713 8 0,554-91 465,496 27 28,-115-15 481,132 15-443,-1-1-1,1-1 1,0 0-1,0-1 1,-31-18-1,26 9-65,12 8 0,-1 0 0,0 1 0,-18-9 0,27 15 0,1 0 0,-1 0 0,1 0 0,-1 1 0,0-1 0,1 1 0,-1-1 0,0 1 0,1 0 0,-1 0 0,0 0 0,0 0 0,1 0 0,-1 1 0,0-1 0,1 1 0,-1 0 0,0 0 0,1 0 0,-1 0 0,1 0 0,0 1 0,-3 1 0,-1 2 0,1 0 0,1 1 0,-1 0 0,1 0 0,0 0 0,0 0 0,1 1 0,-5 11 0,6-12 0,-1 1 0,0-1 0,0 0 0,-1 0 0,1-1 0,-1 1 0,0-1 0,-10 9 0,14-13 0,-1-1 0,1 1 0,-1-1 0,1 1 0,-1-1 0,1 0 0,-1 0 0,0 1 0,1-1 0,-1 0 0,1 0 0,-1 1 0,0-1 0,1 0 0,-1 0 0,1 0 0,-1 0 0,0 0 0,1 0 0,-1 0 0,0 0 0,1 0 0,-1 0 0,0-1 0,1 1 0,-2 0 0,1-1 0,0 0 0,0 0 0,0 0 0,0 0 0,0 0 0,1 0 0,-1 0 0,0 0 0,1 0 0,-1 0 0,0 0 0,0-2 0,-8-39 0,9 42 0,-7-62 0,3-1 0,6-78 0,-2 125 0,2-1 0,3-17 0,-4 30 0,0 1 0,0 0 0,0-1 0,0 1 0,0 0 0,0 0 0,1-1 0,0 1 0,0 0 0,0 1 0,0-1 0,0 0 0,0 0 0,1 1 0,-1-1 0,4-1 0,-5 3 0,0 1 0,0-1 0,0 1 0,0-1 0,0 1 0,0 0 0,0 0 0,0 0 0,0 0 0,0-1 0,0 1 0,0 0 0,0 1 0,0-1 0,1 0 0,-1 0 0,0 0 0,0 1 0,0-1 0,0 0 0,0 1 0,-1-1 0,1 1 0,0-1 0,0 1 0,0 0 0,0-1 0,0 1 0,-1 0 0,1 0 0,0-1 0,0 3 0,3 2 0,0 0 0,-1 0 0,0 1 0,5 10 0,2 11 0,-1 0 0,-1 0 0,7 51 0,2 91 0,-15-156 0,11 551 0,-15-545 0,1-40 0,-1-383 0,3 502 0,-1-96 0,0-1 0,0 1 0,0-1 0,1 0 0,-1 1 0,0-1 0,1 1 0,-1-1 0,0 0 0,1 1 0,0-1 0,-1 0 0,1 1 0,1 1 0,-1-3 0,0 1 0,1-1 0,-1 0 0,0 0 0,0 1 0,0-1 0,0 0 0,1 0 0,-1 0 0,0 0 0,0 0 0,0 0 0,0-1 0,1 1 0,-1 0 0,0-1 0,0 1 0,0 0 0,0-1 0,0 1 0,0-1 0,1 0 0,58-31 0,-3-2 0,70-53 0,-33 21 0,119-63 0,-49 30 0,-137 80 0,-24 15 0,-18 12 0,-125 72-118,-4-6 0,-3-6 0,-2-7 0,-241 64 0,351-115 118,1-2 0,-2-2 0,-44 2 0,73-9 0,14-3 0,22-6 0,-22 9 0,217-70 242,65-23 106,-128 32-348,-134 51 0,-26 9 0,-12 5 0,-252 71 0,73-18 0,9-1 0,175-51 0,1 0 0,-1 0 0,-8 6 0,18-10 0,0 0 0,0 0 0,1 0 0,-1 0 0,0 0 0,0 0 0,1 0 0,-1 0 0,0 0 0,0 1 0,0-1 0,1 0 0,-1 0 0,0 0 0,0 0 0,0 0 0,1 1 0,-1-1 0,0 0 0,0 0 0,0 0 0,0 0 0,0 1 0,1-1 0,-1 0 0,0 0 0,0 1 0,0-1 0,0 0 0,0 0 0,0 0 0,0 1 0,0-1 0,0 0 0,0 0 0,0 1 0,0-1 0,0 0 0,0 0 0,0 1 0,0-1 0,0 0 0,0 0 0,0 1 0,0-1 0,0 0 0,-1 0 0,1 0 0,0 1 0,0-1 0,0 0 0,0 0 0,0 0 0,-1 0 0,1 1 0,0-1 0,0 0 0,18-1 0,0 0 0,1-2 0,-1 0 0,22-7 0,-6 1 0,127-29 0,364-67 0,-489 99 0,-49 6 0,-57 6 0,29-2 0,-57 10 0,84-12 0,1 1 0,0 1 0,0 0 0,-23 12 0,35-16 0,0 1 0,-1-1 0,1 1 0,0 0 0,0-1 0,0 1 0,0 0 0,0 0 0,0 0 0,0 0 0,0 0 0,0 0 0,0 0 0,1 0 0,-1 0 0,0 1 0,1-1 0,0 0 0,1 0 0,-1 0 0,0-1 0,1 1 0,-1 0 0,1 0 0,-1-1 0,1 1 0,-1 0 0,1-1 0,-1 1 0,1-1 0,0 1 0,-1 0 0,1-1 0,0 0 0,0 1 0,-1-1 0,1 1 0,0-1 0,0 0 0,0 0 0,-1 1 0,1-1 0,0 0 0,0 0 0,0 0 0,1 0 0,26 6 0,0-2 0,0-1 0,40 0 0,-37-2 0,734-16 0,-685 9 0,-69 3 0,-22 1 0,-33 0 0,-776 19 0,784-12 0,26-3 0,13 0 0,90 5 0,98-8 0,-94 0 0,-86 1 0,18-1 0,-31-1 0,-20-2 0,-351-34-298,-7 22-21,363 16 318,-325-8 1,292 3 0,41-1 0,9 6 0,0 0 0,0 0 0,0 0 0,0-1 0,0 1 0,0 0 0,0 0 0,0-1 0,0 1 0,0 0 0,1 0 0,-1 0 0,0-1 0,0 1 0,0 0 0,0 0 0,0 0 0,0-1 0,0 1 0,1 0 0,-1 0 0,0 0 0,0-1 0,0 1 0,0 0 0,1 0 0,-1 0 0,0 0 0,0 0 0,0 0 0,1 0 0,-1-1 0,0 1 0,7-2 0,0-1 0,1 1 0,-1 0 0,0 0 0,8 0 0,328-32-4,-196 23-102,601-38-447,-747 49 553,45-3 0,-40 2 0,-25 0 0,-556 2 811,176 2-341,569-4-470,891-30-1050,-1052 30 1050,-16 1 0,-27 1 0,-72 6 262,1 4 1,0 5 0,-103 30-1,190-41-262,-32 14 0,30-5 0,20-14 0,0 0 0,0 0 0,0 1 0,-1-1 0,1 0 0,0 0 0,0 1 0,0-1 0,0 0 0,0 1 0,0-1 0,-1 0 0,1 0 0,0 1 0,0-1 0,0 0 0,0 1 0,0-1 0,0 0 0,0 1 0,0-1 0,1 0 0,-1 1 0,0-1 0,0 0 0,0 0 0,0 1 0,0-1 0,0 0 0,1 0 0,-1 1 0,0-1 0,0 0 0,0 0 0,1 1 0,-1-1 0,4 2 0,1 1 0,-1-2 0,1 1 0,-1 0 0,1-1 0,-1 0 0,1 0 0,7 0 0,132 11 0,118-5 0,120-4-781,100-2-2342,2050-5-3170,-2481 4 6293,-47 0 0,-12 0 0,-88 0 0,-159 0 0,-141 0 6,-111 0 19,-2291 0-551,2674 0 1002,482 0 1905,-28 0-2057,1622 0 3679,-2305 0-4003,9 0-532,-2163 0-746,2642 0 1278,118 0-301,356 0-1117,519 0 3375,-1382 0-1957,-3 0 34,-390 0 93,-421 0 2319,2332-43-4120,-1226 42 1741,155-6 263,-168 7 109,1 1 0,51 9 0,-73-9-414,0 0-1,0 0 1,0 0 0,0 0 0,0 1 0,0 0-1,0 0 1,-1 0 0,1 0 0,-1 1-1,1-1 1,-1 1 0,4 4 0,-6-5-15,1 0 1,-1 1-1,0-1 0,0 0 1,0 1-1,0-1 0,0 1 1,0-1-1,0 1 0,-1-1 1,0 1-1,1-1 1,-1 1-1,0 0 0,0-1 1,-1 4-1,-1 4-1,-1 0 0,0 0 1,-1 0-1,0-1 0,0 0 0,-1 0 0,0 0 1,-13 16-1,-8 10 245,-1-1-1,-2-2 1,-1-1 0,-2-1 0,-54 39 0,81-65-229,-1-1 0,1 0 0,-1 0 0,0 0 0,0 0 0,0-1 0,0 0 0,-1 0 0,1-1 1,0 0-1,-1 0 0,-9 0 0,12-2-26,0 1 0,-1-1 0,1 0 0,0 0-1,0 0 1,0-1 0,0 1 0,1-1 0,-1 0 0,0 0 0,1-1 0,-1 1 0,1-1 0,0 1 0,0-1 0,0 0-1,0 0 1,0 0 0,-3-6 0,-1-3 1,1-1 0,0 1 0,1-1 0,0 0 0,1-1 0,0 1 0,1-1 0,-1-19 0,1 15 0,0-1 0,-2 1 0,-11-33 0,13 46 0,1 1 0,-1-1 0,0 1 0,0 0 0,0 0 0,0 0 0,-1 0 0,0 1 0,1 0 0,-1-1 0,-1 1 0,1 1 0,0-1 0,-1 0 0,1 1 0,-1 0 0,-8-2 0,-6-1 0,0 0 0,0 2 0,-27-1 0,36 3 0,-82-4 0,-1 4 0,1 5 0,0 3 0,-137 29 0,-25 17 0,234-49 0,-31 1 0,46-5 0,0 0 0,-1 0 0,1-1 0,0 1 0,0-1 0,0 0 0,0-1 0,0 1 0,0-1 0,-7-4 0,10 5 0,-1-1 0,1 1 0,0-1 0,0 0 0,0 0 0,0 0 0,0 0 0,1 0 0,-1 0 0,1-1 0,-1 1 0,1 0 0,0-1 0,0 1 0,0-1 0,0 1 0,0-1 0,0 0 0,1 1 0,0-1 0,-1 0 0,1 0 0,0-3 0,1-6 0,0 0 0,1 0 0,1 1 0,3-13 0,-4 19 0,0-5 0,23-65 0,-23 69 0,0 1 0,0 0 0,1-1 0,0 1 0,0 0 0,0 1 0,1-1 0,0 1 0,0-1 0,7-5 0,-11 10 0,1-1 0,0 0 0,0 1 0,0-1 0,0 1 0,0 0 0,0-1 0,0 1 0,0 0 0,0-1 0,0 1 0,0 0 0,0 0 0,0 0 0,0 0 0,0 0 0,0 0 0,0 0 0,0 0 0,0 0 0,0 1 0,0-1 0,0 0 0,-1 1 0,1-1 0,0 1 0,0-1 0,0 1 0,0-1 0,0 1 0,-1-1 0,1 1 0,0 0 0,0 0 0,-1-1 0,2 2 0,1 3 0,0-1 0,0 1 0,-1 0 0,1 0 0,3 10 0,2 11 0,-1 0 0,-1 0 0,2 30 0,3 85 0,-10-124 0,1 70 0,-3-54 0,2 1 0,10 60 0,-11-91 0,0-1 0,1 1 0,-1 0 0,1-1 0,0 0 0,0 1 0,0-1 0,0 1 0,0-1 0,0 0 0,1 0 0,-1 0 0,1 0 0,-1 0 0,1 0 0,0 0 0,0 0 0,0 0 0,0-1 0,0 1 0,5 1 0,-4-2 0,0-1 0,-1 0 0,1 0 0,0 0 0,0 0 0,0 0 0,0-1 0,0 1 0,0-1 0,0 0 0,0 0 0,0 0 0,-1 0 0,1 0 0,0 0 0,-1-1 0,1 0 0,-1 1 0,0-1 0,3-2 0,31-27 0,49-54 0,-51 50 0,233-230 0,-179 186 0,113-80 0,-194 153 0,2 1 0,-1-1 0,1 1 0,-1 1 0,1 0 0,16-6 0,-23 10 0,0 0 0,0-1 0,-1 1 0,1 0 0,0 0 0,0 0 0,0 0 0,-1 1 0,1-1 0,0 0 0,0 1 0,-1-1 0,1 1 0,0-1 0,-1 1 0,1 0 0,1 1 0,-1 0 0,0 0 0,0 0 0,0 0 0,-1 0 0,1 0 0,-1 0 0,1 1 0,-1-1 0,0 0 0,1 1 0,-1-1 0,-1 1 0,1 0 0,1 3 0,1 11 0,-1 1 0,0 0 0,-1 0 0,-1-1 0,-1 1 0,-1 0 0,-6 31 0,-5 6 0,-24 62 0,37-115 0,-5 13 0,0 0 0,-1-1 0,0 1 0,-1-1 0,-16 22 0,9-25 0,13-11 0,1 0 0,0 0 0,-1 0 0,1 0 0,-1 0 0,1 0 0,-1 0 0,1 0 0,-1 0 0,1 0 0,-1 0 0,1-1 0,-1 1 0,1 0 0,0 0 0,-1 0 0,1-1 0,-1 1 0,1 0 0,0 0 0,-1-1 0,-1-2 0,0 0 0,0 1 0,1-1 0,-1 0 0,1 0 0,0 0 0,-2-4 0,-1-3 0,2 5 0,0 1 0,-1 0 0,0 0 0,0 0 0,0 1 0,0-1 0,-1 1 0,1-1 0,-1 1 0,0 0 0,0 1 0,0-1 0,0 1 0,-1-1 0,-7-2 0,-7-1 0,1 0 0,-33-4 0,-19-1 0,-89-2 0,-75 11 0,63 1 0,159 1 0,0 0 0,-1-1 0,-24-3 0,35 3 0,-1 1 0,0-1 0,0 0 0,1 0 0,-1 0 0,1 0 0,-1 0 0,1-1 0,-1 1 0,1-1 0,0 0 0,0 0 0,0 1 0,0-1 0,0-1 0,0 1 0,0 0 0,-2-5 0,2 3 0,0-1 0,1 0 0,-1 0 0,1 0 0,1 0 0,-1-1 0,1 1 0,0 0 0,0 0 0,0 0 0,1 0 0,-1 0 0,3-7 0,3-8 0,14-38 0,-18 54 0,11-28 0,2 1 0,21-35 0,-32 61 0,-1 0 0,0 1 0,1-1 0,7-6 0,-10 10 0,-1 1 0,1-1 0,0 1 0,-1-1 0,1 1 0,0-1 0,-1 1 0,1-1 0,0 1 0,-1 0 0,1 0 0,0-1 0,0 1 0,-1 0 0,1 0 0,0 0 0,0 0 0,0 0 0,-1 0 0,1 0 0,0 0 0,0 0 0,-1 0 0,1 0 0,0 0 0,0 1 0,-1-1 0,1 0 0,0 1 0,0-1 0,-1 0 0,1 1 0,0-1 0,-1 1 0,1-1 0,-1 1 0,1-1 0,-1 1 0,1 0 0,-1-1 0,1 1 0,-1 0 0,1 0 0,2 5 0,0 0 0,0 0 0,-1 1 0,0-1 0,0 0 0,1 12 0,5 47 0,-7-57 0,2 75 0,-3-52 0,1 1 0,9 41 0,-10-69 0,1 1 0,0-1 0,1 0 0,-1-1 0,1 1 0,0 0 0,0 0 0,0-1 0,0 1 0,0-1 0,1 1 0,0-1 0,0 0 0,0 0 0,0-1 0,0 1 0,0 0 0,1-1 0,-1 0 0,1 0 0,0 0 0,0 0 0,6 1 0,5 1 0,2 0 0,-1-2 0,0 0 0,31-1 0,-42-1 0,448-4-270,-195-1-714,41 2 292,52 1-1074,52 1 783,873 1-2042,-163 0 3178,-1449-9 1546,-2-16-1668,-84-23 91,-277-41-1118,-343-42 242,4 40-437,948 87 1183,73 3 703,68 2 561,-28-1-903,166 3 107,95-1-241,84 1 660,1478 50-3521,-1700-45 2450,-119-5 192,-43-1 0,-74 0 0,-163-2 0,-128-5-181,-97-7-545,-2362-39-1127,2780 51 2379,58 0 171,15 0 83,109 1 70,133 0-850,115-1 134,89 0 404,1327 1-21,-1565 1 1014,-165 3-1172,-50-2-286,-12 2-44,-18 0 6,-42 6 0,-157 9-5,-101-2-488,-952 12-2173,433-29 5925,792-2-2704,45 1-475,11 0-82,79-1-181,137-1 148,115-9-515,86-3-1544,1596-27 122,-1983 41 1950,-24 4-42,-13-2 62,-1 0-1,0 0 1,0 0-1,0 0 1,0 0-1,0-1 1,0 1-1,0-1 1,-5 1-1,-3 4 121,-308 133 2304,-56 26-217,245-102-1772,-147 60 573,268-119-1010,1-2-1,0 1 1,-1-1 0,0 0 0,1-1 0,-13 1 0,19-2-31,-1 0-1,1-1 1,0 1 0,0 0-1,0-1 1,0 1 0,0-1-1,0 0 1,0 1 0,0-1 0,1 0-1,-1 0 1,0 0 0,0-1-1,1 1 1,-1 0 0,0-1-1,1 1 1,-1-1 0,1 1-1,0-1 1,0 0 0,0 1-1,-1-1 1,2 0 0,-1 0-1,0 0 1,0 0 0,0 0-1,0-3 1,-1-7 21,1 1 0,0-1 0,1 1 0,0-1 0,2-11 0,-1-28 773,-1 49-783,0 1 0,0-1 0,0 0 0,0 1 0,0-1-1,-1 1 1,1-1 0,-1 1 0,1-1 0,-1 1 0,0-1-1,1 1 1,-2-3 0,1 4-9,1 0-1,0 0 1,-1-1-1,1 1 1,-1 0 0,1 0-1,0 0 1,-1 0-1,1-1 1,-1 1-1,1 0 1,0 0 0,-1 0-1,1 0 1,-1 0-1,1 0 1,-1 0-1,1 0 1,0 0 0,-1 0-1,1 1 1,-1-1-1,1 0 1,-1 0-1,1 0 1,0 0 0,-1 1-1,1-1 1,0 0-1,-1 1 1,-5 3-8,1 1 0,0 0-1,1 0 1,-8 11 0,-2 0 20,13-14-14,-1-1 0,1 1 0,-1-1 0,0 1 0,0-1 0,0 0 0,1 0 0,-1 0 0,0 0 0,0 0 0,0 0 0,-1 0 0,1-1 0,-4 2 0,5-3 0,0 1 0,0 0 0,0 0 0,-1 0 0,1-1 0,0 1 0,0-1 0,0 1 0,0-1 0,0 1 0,0-1 0,0 0 0,0 1 0,0-1 0,0 0 0,0 0 0,1 0 0,-1 0 0,0 0 0,0 1 0,1-1 0,-1-1 0,1 1 0,-1 0 0,1 0 0,-1 0 0,1 0 0,-1-1 0,-1-6 0,0 0 0,0 0 0,0-16 0,2 18 0,-1 0 0,1 0 0,-1 0 0,-1 0 0,1 1 0,-1-1 0,0 0 0,-3-5 0,5 11 0,0 0 0,0-1 0,0 1 0,0 0 0,0 0 0,0-1 0,-1 1 0,1 0 0,0 0 0,0-1 0,0 1 0,-1 0 0,1 0 0,0 0 0,0 0 0,-1 0 0,1-1 0,0 1 0,0 0 0,-1 0 0,1 0 0,0 0 0,-1 0 0,1 0 0,0 0 0,0 0 0,-1 0 0,1 0 0,0 0 0,0 0 0,-1 0 0,1 0 0,0 0 0,-1 0 0,1 0 0,0 0 0,0 0 0,-1 1 0,1-1 0,0 0 0,0 0 0,-1 0 0,1 0 0,0 1 0,0-1 0,0 0 0,-1 0 0,1 0 0,0 1 0,0-1 0,0 0 0,-1 1 0,-3 6 0,1 1 0,-1-1 0,1 1 0,0 0 0,1 0 0,0 0 0,-2 12 0,-2 7 0,-10 46 0,9-36 0,-2 0 0,-14 37 0,15-62 0,8-12 0,-1 0 0,1 0 0,0 0 0,0 0 0,-1 1 0,1-1 0,0 0 0,0 0 0,-1 0 0,1 0 0,0 0 0,0 0 0,-1 0 0,1 0 0,0 0 0,0 0 0,-1 0 0,1-1 0,0 1 0,0 0 0,-1 0 0,1 0 0,0 0 0,0 0 0,-1 0 0,1 0 0,0-1 0,0 1 0,-1 0 0,-12-22 0,12 18 0,-9-20 0,-13-48 0,17 49 0,-1 1 0,-16-37 0,22 56 0,0 1 0,0 0 0,-1 0 0,1 0 0,0 0 0,-1 0 0,1 0 0,-1 0 0,0 0 0,0 1 0,1-1 0,-1 0 0,0 1 0,0 0 0,-1-1 0,-3-1 0,5 3 0,0 0 0,-1 0 0,1 0 0,0 1 0,-1-1 0,1 0 0,0 0 0,0 1 0,-1-1 0,1 1 0,0-1 0,0 1 0,0-1 0,0 1 0,0 0 0,0 0 0,0-1 0,0 1 0,0 0 0,0 0 0,0 0 0,0 0 0,0 0 0,1 0 0,-1 0 0,0 1 0,1-1 0,-1 0 0,1 0 0,-1 3 0,-17 54 0,13-93 0,12-189 0,-3 174 0,3 1 0,17-71 0,-21 111 0,-1 0 0,2 1 0,-1-1 0,5-8 0,-8 17 0,0 0 0,0-1 0,0 1 0,1 0 0,-1-1 0,0 1 0,0-1 0,0 1 0,0 0 0,0-1 0,1 1 0,-1 0 0,0 0 0,0-1 0,1 1 0,-1 0 0,0-1 0,1 1 0,-1 0 0,0 0 0,1 0 0,-1-1 0,0 1 0,1 0 0,-1 0 0,0 0 0,1 0 0,-1 0 0,0 0 0,1-1 0,-1 1 0,1 0 0,-1 0 0,0 0 0,1 0 0,-1 0 0,0 0 0,1 1 0,-1-1 0,1 0 0,-1 0 0,0 0 0,1 0 0,-1 0 0,0 1 0,1-1 0,-1 0 0,0 0 0,1 0 0,-1 1 0,0-1 0,0 0 0,1 0 0,-1 1 0,0-1 0,0 0 0,1 1 0,1 4 0,1 0 0,-1 0 0,-1 0 0,1 1 0,-1-1 0,1 0 0,-1 8 0,4 49 0,-4-39 0,4 500 0,-5-510 0,0-19 0,-1-31 0,0-473 0,1 486 0,1 17 0,0-1 0,-1 1 0,0-1 0,-1 1 0,0 0 0,0-1 0,0 1 0,-4-10 0,-1 14 0,-2 10 0,-2 11 0,-1 0 0,2 1 0,-11 33 0,8-23 0,-118 375 0,117-365 0,9-37 0,2-11 0,-2-48 0,6-107 0,1 78 0,1-47 0,-3 270 0,-5-1 0,-36 215 0,30-298 0,6-43 0,1-15 0,0-24 0,-2-100 0,6 0 0,5 1 0,29-165 0,14 39 0,-49 254 0,6-28 0,-2 24 0,-2 17 0,2 325 0,-7-199 0,-25 403 0,25-519 0,1-22 0,1-4 0,-1-37 0,3 12 0,1 1 0,2-1 0,0 1 0,2 0 0,1 0 0,1 0 0,21-45 0,0 11 0,3 2 0,43-59 0,-56 88 0,2 1 0,1 0 0,35-33 0,-55 60 0,0 0 0,0 0 0,0 1 0,0-1 0,1 1 0,-1-1 0,0 1 0,1 0 0,0 0 0,-1 0 0,1 0 0,3-1 0,-4 2 0,-1 0 0,0 0 0,0 1 0,0-1 0,0 0 0,0 0 0,0 0 0,1 1 0,-1-1 0,0 1 0,0-1 0,0 1 0,0-1 0,0 1 0,0-1 0,-1 1 0,1 0 0,0 0 0,0-1 0,0 1 0,0 1 0,2 3 0,0 1 0,0-1 0,-1 0 0,0 1 0,0 0 0,0 0 0,-1-1 0,0 1 0,1 7 0,3 32 0,-2 0 0,-2 0 0,-8 82 0,1-179 0,3-361 0,3 199 0,-2 260 0,-1-1 0,-3 0 0,-11 45 0,-42 134 0,49-188 0,-19 56 0,26-84 0,-1 0 0,1-1 0,-2 1 0,1-1 0,-1 0 0,0 0 0,0 0 0,-11 9 0,14-14 0,0-1 0,0 1 0,0-1 0,0 0 0,0 0 0,0 0 0,0 0 0,-1 0 0,1 0 0,0 0 0,-1-1 0,1 1 0,0-1 0,-1 0 0,1 0 0,-1 1 0,1-2 0,-1 1 0,1 0 0,0 0 0,-1-1 0,1 1 0,0-1 0,-1 0 0,1 0 0,0 0 0,0 0 0,-3-1 0,-5-5 0,0 0 0,1 0 0,0-1 0,-13-13 0,7 5 0,-2 1 0,-1 0 0,-1 1 0,0 0 0,0 2 0,-1 0 0,-1 1 0,0 1 0,0 1 0,-1 1 0,0 1 0,-1 1 0,-34-5 0,40 9 0,29 1 0,5 0 0,231-24 0,-124 9 0,-10 4 0,427-57 0,-458 53 0,-81 16 0,0 0 0,0-1 0,0 1 0,0-1 0,0 0 0,0 1 0,0-1 0,0 0 0,0 0 0,0 0 0,2-2 0,-4 2 0,-1 0 0,0 0 0,0 1 0,0-1 0,0 1 0,1-1 0,-1 1 0,0-1 0,0 1 0,0-1 0,0 1 0,0 0 0,0 0 0,0-1 0,-1 1 0,1 0 0,0 0 0,0 0 0,0 0 0,-1 1 0,-281-7 0,187 8 0,-20 1 0,-122-4 0,229-2 0,16-1 0,26-6 0,59-5 0,99-5 0,98 9 0,-245 10 0,-23 0 0,-38 1 0,8 0 0,-141 2 0,-250-2 0,389 0 0,0 0 0,1-1 0,-1 0 0,1-1 0,-1 0 0,1 0 0,0-1 0,-11-4 0,20 6 0,0 1 0,0-1 0,0 0 0,0 0 0,0 1 0,0-1 0,0 0 0,0 0 0,0 0 0,0 0 0,0 0 0,0 0 0,1 0 0,-1-1 0,0 1 0,1 0 0,-1 0 0,1 0 0,0-1 0,-1 1 0,1-3 0,0 2 0,0-1 0,0 1 0,0-1 0,1 1 0,-1-1 0,1 1 0,0-1 0,0 1 0,0-1 0,2-3 0,4-5 0,1 0 0,0 0 0,14-15 0,-13 17 0,-6 5 0,23-30 0,-25 33 0,0 0 0,-1 0 0,1 0 0,0 0 0,-1 0 0,1 0 0,-1 0 0,0 0 0,1 0 0,-1 0 0,0 0 0,1 0 0,-1 0 0,0 0 0,0-1 0,0 1 0,0 0 0,0 0 0,0 0 0,-1 0 0,1 0 0,0 0 0,0-1 0,-1 1 0,1 0 0,-1 0 0,1 0 0,-1 0 0,1 0 0,-2-1 0,2 2 0,0 0 0,0 0 0,-1 0 0,1 0 0,0 0 0,0-1 0,0 1 0,0 0 0,-1 0 0,1 0 0,0 0 0,0 0 0,0 0 0,-1 0 0,1 0 0,0 0 0,0 0 0,0 0 0,-1 0 0,1 0 0,0 0 0,0 0 0,0 0 0,-1 0 0,1 0 0,0 1 0,0-1 0,0 0 0,-1 0 0,1 0 0,0 0 0,0 0 0,0 0 0,0 1 0,0-1 0,-1 0 0,1 0 0,0 0 0,0 0 0,0 0 0,0 1 0,0-1 0,0 0 0,0 0 0,0 0 0,-1 1 0,1-1 0,0 0 0,0 0 0,0 0 0,0 1 0,0-1 0,0 0 0,0 0 0,0 1 0,-1 8 0,1 1 0,0 0 0,0-1 0,1 1 0,0 0 0,0-1 0,1 1 0,4 11 0,-6-20 0,20 69 0,31 72 0,13 41 0,-56-149 0,-5-19 0,1 0 0,1 0 0,8 20 0,-12-31 0,1-1 0,1 1 0,-1 0 0,1-1 0,-1 1 0,1-1 0,0 0 0,0 0 0,0 0 0,1 0 0,-1 0 0,1-1 0,-1 1 0,1-1 0,0 0 0,7 2 0,4 0 0,1-1 0,0 0 0,0-1 0,0-1 0,22-1 0,-31 0 0,912-24-1439,-22-73-108,-624 62 619,-158 21-3349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12:27:20.379"/>
    </inkml:context>
    <inkml:brush xml:id="br0">
      <inkml:brushProperty name="width" value="0.35" units="cm"/>
      <inkml:brushProperty name="height" value="0.35" units="cm"/>
    </inkml:brush>
  </inkml:definitions>
  <inkml:trace contextRef="#ctx0" brushRef="#br0">1 0 24575,'0'6'0,"0"6"0,0 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12:27:22.301"/>
    </inkml:context>
    <inkml:brush xml:id="br0">
      <inkml:brushProperty name="width" value="0.35" units="cm"/>
      <inkml:brushProperty name="height" value="0.35" units="cm"/>
    </inkml:brush>
  </inkml:definitions>
  <inkml:trace contextRef="#ctx0" brushRef="#br0">1522 1 24575,'1302'0'0,"-3452"0"0,1883 23 0,203-15 0,55-7 0,0 1 0,0 0 0,1 0 0,-1 1 0,1 0 0,0 0 0,-9 6 0,-1 2 0,-27 22 0,22-15 0,15-13 38,0 0 0,0 0 0,0-1 0,-1 0 0,0 0 0,1-1 0,-1 0 0,-10 1 0,-2 0-607,-1-1 0,-28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12:27:25.960"/>
    </inkml:context>
    <inkml:brush xml:id="br0">
      <inkml:brushProperty name="width" value="0.35" units="cm"/>
      <inkml:brushProperty name="height" value="0.35" units="cm"/>
    </inkml:brush>
  </inkml:definitions>
  <inkml:trace contextRef="#ctx0" brushRef="#br0">0 231 24575,'225'-14'0,"-149"6"0,265-27-427,144-11-363,-287 33 741,336-26 51,1000-36-23,156 79 1306,-1634-2-1285,0 2 0,67 14 0,107 34 0,-95-19 0,-106-26 0,38 8 0,111 12 0,176 26 0,-166-19 0,-112-26 0,123-1 0,-80-6 0,-118-1 0,44 3 0,-42-3 0,0 0 0,-1 1 0,1-1 0,0 1 0,-1 0 0,1 0 0,0 0 0,-1 0 0,1 0 0,-1 1 0,4 2 0,-4 3 0,-12-1 0,-6 0 0,-2-1 0,1-1 0,-33 4 0,15-2 0,-505 55 0,224-18 0,189-23 0,50-12 0,1-4 0,-89-5 0,59-1 0,-104 0 0,2206 1 0,-990 2 0,-995 0 0,1-1 0,0 2 0,-1 0 0,1 0 0,-1 1 0,0 0 0,1 1 0,-2 0 0,15 8 0,-10-5 0,1-1 0,0-1 0,0 0 0,1-1 0,0-1 0,24 2 0,105-4 0,-93-2 0,331-1 0,-377 2 0,-1 0 0,0-1 0,1 1 0,-1-1 0,12-3 0,-16 3 0,1 0 0,-1-1 0,1 1 0,-1 0 0,0-1 0,0 1 0,1-1 0,-1 0 0,0 0 0,0 0 0,-1 0 0,1 0 0,0 0 0,-1-1 0,1 1 0,1-3 0,1-6 0,0 0 0,0 0 0,-1 0 0,0 0 0,-1 0 0,-1-1 0,1-14 0,-4-87 0,0 79 0,2 30 0,0 0 0,0 0 0,-1 0 0,1 0 0,-1 0 0,0 0 0,0 0 0,0 1 0,-1-1 0,1 0 0,-1 1 0,-3-5 0,3 5 0,-1 0 0,0 1 0,0-1 0,-1 1 0,1 0 0,0 0 0,-1 0 0,1 0 0,-1 1 0,0-1 0,1 1 0,-1 0 0,-7-1 0,-36-6 0,-1 3 0,-69 0 0,97 4 0,-1016 1-271,401 5 360,230-6-1272,349 1-5643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11/26/2021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diagramLayout" Target="../diagrams/layout7.xml"/><Relationship Id="rId7" Type="http://schemas.openxmlformats.org/officeDocument/2006/relationships/image" Target="../media/image21.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20.jpg"/><Relationship Id="rId4" Type="http://schemas.openxmlformats.org/officeDocument/2006/relationships/diagramQuickStyle" Target="../diagrams/quickStyle7.xml"/><Relationship Id="rId9"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diagramLayout" Target="../diagrams/layout8.xml"/><Relationship Id="rId7" Type="http://schemas.openxmlformats.org/officeDocument/2006/relationships/image" Target="../media/image24.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8.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7.jpeg"/><Relationship Id="rId5" Type="http://schemas.openxmlformats.org/officeDocument/2006/relationships/customXml" Target="../ink/ink2.xml"/><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customXml" Target="../ink/ink4.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diagramLayout" Target="../diagrams/layout10.xml"/><Relationship Id="rId7" Type="http://schemas.openxmlformats.org/officeDocument/2006/relationships/image" Target="../media/image32.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5.xml"/><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16.png"/><Relationship Id="rId5" Type="http://schemas.openxmlformats.org/officeDocument/2006/relationships/diagramColors" Target="../diagrams/colors5.xml"/><Relationship Id="rId10" Type="http://schemas.openxmlformats.org/officeDocument/2006/relationships/image" Target="../media/image15.png"/><Relationship Id="rId4" Type="http://schemas.openxmlformats.org/officeDocument/2006/relationships/diagramQuickStyle" Target="../diagrams/quickStyle5.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Layout" Target="../diagrams/layout6.xml"/><Relationship Id="rId7" Type="http://schemas.openxmlformats.org/officeDocument/2006/relationships/image" Target="../media/image18.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2099733"/>
            <a:ext cx="8827245" cy="2677648"/>
          </a:xfrm>
        </p:spPr>
        <p:txBody>
          <a:bodyPr>
            <a:normAutofit/>
          </a:bodyPr>
          <a:lstStyle/>
          <a:p>
            <a:r>
              <a:rPr lang="en-US" b="1" i="1" dirty="0">
                <a:solidFill>
                  <a:srgbClr val="FFFFFF"/>
                </a:solidFill>
                <a:latin typeface="Bahnschrift Light" panose="020B0502040204020203" pitchFamily="34" charset="0"/>
              </a:rPr>
              <a:t>Name- Adarsh Singh</a:t>
            </a:r>
            <a:br>
              <a:rPr lang="en-US" b="1" i="1" dirty="0">
                <a:solidFill>
                  <a:srgbClr val="FFFFFF"/>
                </a:solidFill>
                <a:latin typeface="Bahnschrift Light" panose="020B0502040204020203" pitchFamily="34" charset="0"/>
              </a:rPr>
            </a:br>
            <a:r>
              <a:rPr lang="en-US" b="1" i="1" dirty="0">
                <a:solidFill>
                  <a:srgbClr val="FFFFFF"/>
                </a:solidFill>
                <a:latin typeface="Bahnschrift Light" panose="020B0502040204020203" pitchFamily="34" charset="0"/>
              </a:rPr>
              <a:t>Reg no. – 12017988</a:t>
            </a:r>
            <a:br>
              <a:rPr lang="en-US" b="1" i="1" dirty="0">
                <a:solidFill>
                  <a:srgbClr val="FFFFFF"/>
                </a:solidFill>
                <a:latin typeface="Bahnschrift Light" panose="020B0502040204020203" pitchFamily="34" charset="0"/>
              </a:rPr>
            </a:br>
            <a:r>
              <a:rPr lang="en-US" b="1" i="1" dirty="0">
                <a:solidFill>
                  <a:srgbClr val="FFFFFF"/>
                </a:solidFill>
                <a:latin typeface="Bahnschrift Light" panose="020B0502040204020203" pitchFamily="34" charset="0"/>
              </a:rPr>
              <a:t>Course code- GEN231</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54954" y="4777380"/>
            <a:ext cx="8827245" cy="861420"/>
          </a:xfrm>
        </p:spPr>
        <p:txBody>
          <a:bodyPr>
            <a:normAutofit/>
          </a:bodyPr>
          <a:lstStyle/>
          <a:p>
            <a:r>
              <a:rPr lang="en-US" sz="800" dirty="0">
                <a:solidFill>
                  <a:srgbClr val="FFFFFF"/>
                </a:solidFill>
              </a:rPr>
              <a:t>.</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endParaRPr lang="en-US" dirty="0">
              <a:solidFill>
                <a:srgbClr val="EBEBEB"/>
              </a:solidFill>
            </a:endParaRPr>
          </a:p>
        </p:txBody>
      </p:sp>
      <p:graphicFrame>
        <p:nvGraphicFramePr>
          <p:cNvPr id="26" name="Content Placeholder 2" descr="SmartArt graphic placeholder">
            <a:extLst>
              <a:ext uri="{FF2B5EF4-FFF2-40B4-BE49-F238E27FC236}">
                <a16:creationId xmlns:a16="http://schemas.microsoft.com/office/drawing/2014/main" id="{F8B022AB-C541-4705-A055-F618AF733D50}"/>
              </a:ext>
            </a:extLst>
          </p:cNvPr>
          <p:cNvGraphicFramePr>
            <a:graphicFrameLocks noGrp="1"/>
          </p:cNvGraphicFramePr>
          <p:nvPr>
            <p:ph idx="1"/>
          </p:nvPr>
        </p:nvGraphicFramePr>
        <p:xfrm>
          <a:off x="10488687" y="1349697"/>
          <a:ext cx="820998" cy="127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D74F78E-50CD-489E-B75E-FE85A9E094EF}"/>
              </a:ext>
            </a:extLst>
          </p:cNvPr>
          <p:cNvSpPr txBox="1"/>
          <p:nvPr/>
        </p:nvSpPr>
        <p:spPr>
          <a:xfrm>
            <a:off x="1154954" y="2832854"/>
            <a:ext cx="10241358" cy="1754326"/>
          </a:xfrm>
          <a:prstGeom prst="rect">
            <a:avLst/>
          </a:prstGeom>
          <a:noFill/>
        </p:spPr>
        <p:txBody>
          <a:bodyPr wrap="square">
            <a:spAutoFit/>
          </a:bodyPr>
          <a:lstStyle/>
          <a:p>
            <a:r>
              <a:rPr lang="en-US" dirty="0">
                <a:solidFill>
                  <a:srgbClr val="EBEBEB"/>
                </a:solidFill>
              </a:rPr>
              <a:t>Title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Dolor</a:t>
            </a:r>
          </a:p>
        </p:txBody>
      </p:sp>
      <p:pic>
        <p:nvPicPr>
          <p:cNvPr id="4" name="Picture 3">
            <a:extLst>
              <a:ext uri="{FF2B5EF4-FFF2-40B4-BE49-F238E27FC236}">
                <a16:creationId xmlns:a16="http://schemas.microsoft.com/office/drawing/2014/main" id="{F0025CC0-DB0B-44DB-B89E-7DE335FC91D8}"/>
              </a:ext>
            </a:extLst>
          </p:cNvPr>
          <p:cNvPicPr>
            <a:picLocks noChangeAspect="1"/>
          </p:cNvPicPr>
          <p:nvPr/>
        </p:nvPicPr>
        <p:blipFill>
          <a:blip r:embed="rId7"/>
          <a:srcRect/>
          <a:stretch/>
        </p:blipFill>
        <p:spPr>
          <a:xfrm>
            <a:off x="0" y="1"/>
            <a:ext cx="4972050" cy="3599848"/>
          </a:xfrm>
          <a:prstGeom prst="rect">
            <a:avLst/>
          </a:prstGeom>
        </p:spPr>
      </p:pic>
      <p:pic>
        <p:nvPicPr>
          <p:cNvPr id="7" name="Picture 6">
            <a:extLst>
              <a:ext uri="{FF2B5EF4-FFF2-40B4-BE49-F238E27FC236}">
                <a16:creationId xmlns:a16="http://schemas.microsoft.com/office/drawing/2014/main" id="{89590DEE-66EA-4D7E-933A-8D1377470973}"/>
              </a:ext>
            </a:extLst>
          </p:cNvPr>
          <p:cNvPicPr>
            <a:picLocks noChangeAspect="1"/>
          </p:cNvPicPr>
          <p:nvPr/>
        </p:nvPicPr>
        <p:blipFill>
          <a:blip r:embed="rId8"/>
          <a:stretch>
            <a:fillRect/>
          </a:stretch>
        </p:blipFill>
        <p:spPr>
          <a:xfrm>
            <a:off x="-1" y="3599848"/>
            <a:ext cx="4972050" cy="3255745"/>
          </a:xfrm>
          <a:prstGeom prst="rect">
            <a:avLst/>
          </a:prstGeom>
        </p:spPr>
      </p:pic>
      <p:pic>
        <p:nvPicPr>
          <p:cNvPr id="9" name="Picture 8">
            <a:extLst>
              <a:ext uri="{FF2B5EF4-FFF2-40B4-BE49-F238E27FC236}">
                <a16:creationId xmlns:a16="http://schemas.microsoft.com/office/drawing/2014/main" id="{F12CBAC1-4D2B-4460-8699-F3862970FCB9}"/>
              </a:ext>
            </a:extLst>
          </p:cNvPr>
          <p:cNvPicPr>
            <a:picLocks noChangeAspect="1"/>
          </p:cNvPicPr>
          <p:nvPr/>
        </p:nvPicPr>
        <p:blipFill>
          <a:blip r:embed="rId9"/>
          <a:stretch>
            <a:fillRect/>
          </a:stretch>
        </p:blipFill>
        <p:spPr>
          <a:xfrm>
            <a:off x="4972049" y="0"/>
            <a:ext cx="7219949" cy="6858000"/>
          </a:xfrm>
          <a:prstGeom prst="rect">
            <a:avLst/>
          </a:prstGeom>
        </p:spPr>
      </p:pic>
      <p:pic>
        <p:nvPicPr>
          <p:cNvPr id="11" name="Picture 10">
            <a:extLst>
              <a:ext uri="{FF2B5EF4-FFF2-40B4-BE49-F238E27FC236}">
                <a16:creationId xmlns:a16="http://schemas.microsoft.com/office/drawing/2014/main" id="{8DFBB07B-BEB0-46F9-8688-D51180416E76}"/>
              </a:ext>
            </a:extLst>
          </p:cNvPr>
          <p:cNvPicPr>
            <a:picLocks noChangeAspect="1"/>
          </p:cNvPicPr>
          <p:nvPr/>
        </p:nvPicPr>
        <p:blipFill>
          <a:blip r:embed="rId10"/>
          <a:stretch>
            <a:fillRect/>
          </a:stretch>
        </p:blipFill>
        <p:spPr>
          <a:xfrm>
            <a:off x="3178442" y="5884332"/>
            <a:ext cx="1619250" cy="542925"/>
          </a:xfrm>
          <a:prstGeom prst="rect">
            <a:avLst/>
          </a:prstGeom>
        </p:spPr>
      </p:pic>
      <p:pic>
        <p:nvPicPr>
          <p:cNvPr id="12" name="Picture 11">
            <a:extLst>
              <a:ext uri="{FF2B5EF4-FFF2-40B4-BE49-F238E27FC236}">
                <a16:creationId xmlns:a16="http://schemas.microsoft.com/office/drawing/2014/main" id="{AC1B421E-7E24-4911-88F8-ED160E3A6514}"/>
              </a:ext>
            </a:extLst>
          </p:cNvPr>
          <p:cNvPicPr>
            <a:picLocks noChangeAspect="1"/>
          </p:cNvPicPr>
          <p:nvPr/>
        </p:nvPicPr>
        <p:blipFill>
          <a:blip r:embed="rId10"/>
          <a:stretch>
            <a:fillRect/>
          </a:stretch>
        </p:blipFill>
        <p:spPr>
          <a:xfrm>
            <a:off x="10505374" y="6155794"/>
            <a:ext cx="1619250" cy="542925"/>
          </a:xfrm>
          <a:prstGeom prst="rect">
            <a:avLst/>
          </a:prstGeom>
        </p:spPr>
      </p:pic>
    </p:spTree>
    <p:extLst>
      <p:ext uri="{BB962C8B-B14F-4D97-AF65-F5344CB8AC3E}">
        <p14:creationId xmlns:p14="http://schemas.microsoft.com/office/powerpoint/2010/main" val="47301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endParaRPr lang="en-US" dirty="0">
              <a:solidFill>
                <a:srgbClr val="EBEBEB"/>
              </a:solidFill>
            </a:endParaRPr>
          </a:p>
        </p:txBody>
      </p:sp>
      <p:graphicFrame>
        <p:nvGraphicFramePr>
          <p:cNvPr id="26" name="Content Placeholder 2" descr="SmartArt graphic placeholder">
            <a:extLst>
              <a:ext uri="{FF2B5EF4-FFF2-40B4-BE49-F238E27FC236}">
                <a16:creationId xmlns:a16="http://schemas.microsoft.com/office/drawing/2014/main" id="{F8B022AB-C541-4705-A055-F618AF733D50}"/>
              </a:ext>
            </a:extLst>
          </p:cNvPr>
          <p:cNvGraphicFramePr>
            <a:graphicFrameLocks noGrp="1"/>
          </p:cNvGraphicFramePr>
          <p:nvPr>
            <p:ph idx="1"/>
          </p:nvPr>
        </p:nvGraphicFramePr>
        <p:xfrm>
          <a:off x="10488687" y="1349697"/>
          <a:ext cx="820998" cy="127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D74F78E-50CD-489E-B75E-FE85A9E094EF}"/>
              </a:ext>
            </a:extLst>
          </p:cNvPr>
          <p:cNvSpPr txBox="1"/>
          <p:nvPr/>
        </p:nvSpPr>
        <p:spPr>
          <a:xfrm>
            <a:off x="1154954" y="2832854"/>
            <a:ext cx="10241358" cy="1754326"/>
          </a:xfrm>
          <a:prstGeom prst="rect">
            <a:avLst/>
          </a:prstGeom>
          <a:noFill/>
        </p:spPr>
        <p:txBody>
          <a:bodyPr wrap="square">
            <a:spAutoFit/>
          </a:bodyPr>
          <a:lstStyle/>
          <a:p>
            <a:r>
              <a:rPr lang="en-US" dirty="0">
                <a:solidFill>
                  <a:srgbClr val="EBEBEB"/>
                </a:solidFill>
              </a:rPr>
              <a:t>Title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a:t>
            </a:r>
            <a:r>
              <a:rPr lang="en-US" dirty="0" err="1">
                <a:solidFill>
                  <a:srgbClr val="EBEBEB"/>
                </a:solidFill>
              </a:rPr>
              <a:t>DolorTitle</a:t>
            </a:r>
            <a:r>
              <a:rPr lang="en-US" dirty="0">
                <a:solidFill>
                  <a:srgbClr val="EBEBEB"/>
                </a:solidFill>
              </a:rPr>
              <a:t> Lorem Ipsum Dolor</a:t>
            </a:r>
          </a:p>
        </p:txBody>
      </p:sp>
      <p:pic>
        <p:nvPicPr>
          <p:cNvPr id="4" name="Picture 3">
            <a:extLst>
              <a:ext uri="{FF2B5EF4-FFF2-40B4-BE49-F238E27FC236}">
                <a16:creationId xmlns:a16="http://schemas.microsoft.com/office/drawing/2014/main" id="{C419F221-CD06-4C14-976E-DC2A8B312C38}"/>
              </a:ext>
            </a:extLst>
          </p:cNvPr>
          <p:cNvPicPr>
            <a:picLocks noChangeAspect="1"/>
          </p:cNvPicPr>
          <p:nvPr/>
        </p:nvPicPr>
        <p:blipFill>
          <a:blip r:embed="rId7"/>
          <a:stretch>
            <a:fillRect/>
          </a:stretch>
        </p:blipFill>
        <p:spPr>
          <a:xfrm>
            <a:off x="6096000" y="0"/>
            <a:ext cx="6096000" cy="6858000"/>
          </a:xfrm>
          <a:prstGeom prst="rect">
            <a:avLst/>
          </a:prstGeom>
        </p:spPr>
      </p:pic>
      <p:pic>
        <p:nvPicPr>
          <p:cNvPr id="7" name="Picture 6">
            <a:extLst>
              <a:ext uri="{FF2B5EF4-FFF2-40B4-BE49-F238E27FC236}">
                <a16:creationId xmlns:a16="http://schemas.microsoft.com/office/drawing/2014/main" id="{B0DF3A4F-27E1-4850-BDF1-47F448FDE38C}"/>
              </a:ext>
            </a:extLst>
          </p:cNvPr>
          <p:cNvPicPr>
            <a:picLocks noChangeAspect="1"/>
          </p:cNvPicPr>
          <p:nvPr/>
        </p:nvPicPr>
        <p:blipFill>
          <a:blip r:embed="rId8"/>
          <a:stretch>
            <a:fillRect/>
          </a:stretch>
        </p:blipFill>
        <p:spPr>
          <a:xfrm>
            <a:off x="4358038" y="24308"/>
            <a:ext cx="1619250" cy="542925"/>
          </a:xfrm>
          <a:prstGeom prst="rect">
            <a:avLst/>
          </a:prstGeom>
        </p:spPr>
      </p:pic>
      <p:pic>
        <p:nvPicPr>
          <p:cNvPr id="8" name="Picture 7">
            <a:extLst>
              <a:ext uri="{FF2B5EF4-FFF2-40B4-BE49-F238E27FC236}">
                <a16:creationId xmlns:a16="http://schemas.microsoft.com/office/drawing/2014/main" id="{A2CB7E17-255C-41EB-99B1-2E3A04851D52}"/>
              </a:ext>
            </a:extLst>
          </p:cNvPr>
          <p:cNvPicPr>
            <a:picLocks noChangeAspect="1"/>
          </p:cNvPicPr>
          <p:nvPr/>
        </p:nvPicPr>
        <p:blipFill>
          <a:blip r:embed="rId9"/>
          <a:srcRect/>
          <a:stretch/>
        </p:blipFill>
        <p:spPr>
          <a:xfrm>
            <a:off x="0" y="0"/>
            <a:ext cx="6096000" cy="6833692"/>
          </a:xfrm>
          <a:prstGeom prst="rect">
            <a:avLst/>
          </a:prstGeom>
        </p:spPr>
      </p:pic>
      <p:pic>
        <p:nvPicPr>
          <p:cNvPr id="10" name="Picture 9">
            <a:extLst>
              <a:ext uri="{FF2B5EF4-FFF2-40B4-BE49-F238E27FC236}">
                <a16:creationId xmlns:a16="http://schemas.microsoft.com/office/drawing/2014/main" id="{81E0E5B6-935A-4E4B-AF56-EC209EB61B89}"/>
              </a:ext>
            </a:extLst>
          </p:cNvPr>
          <p:cNvPicPr>
            <a:picLocks noChangeAspect="1"/>
          </p:cNvPicPr>
          <p:nvPr/>
        </p:nvPicPr>
        <p:blipFill>
          <a:blip r:embed="rId8"/>
          <a:stretch>
            <a:fillRect/>
          </a:stretch>
        </p:blipFill>
        <p:spPr>
          <a:xfrm>
            <a:off x="4476750" y="13375"/>
            <a:ext cx="1619250" cy="542925"/>
          </a:xfrm>
          <a:prstGeom prst="rect">
            <a:avLst/>
          </a:prstGeom>
        </p:spPr>
      </p:pic>
      <p:pic>
        <p:nvPicPr>
          <p:cNvPr id="11" name="Picture 10">
            <a:extLst>
              <a:ext uri="{FF2B5EF4-FFF2-40B4-BE49-F238E27FC236}">
                <a16:creationId xmlns:a16="http://schemas.microsoft.com/office/drawing/2014/main" id="{FD6B4E4F-F8BD-455A-9F09-C4E922F9DC3D}"/>
              </a:ext>
            </a:extLst>
          </p:cNvPr>
          <p:cNvPicPr>
            <a:picLocks noChangeAspect="1"/>
          </p:cNvPicPr>
          <p:nvPr/>
        </p:nvPicPr>
        <p:blipFill>
          <a:blip r:embed="rId8"/>
          <a:stretch>
            <a:fillRect/>
          </a:stretch>
        </p:blipFill>
        <p:spPr>
          <a:xfrm>
            <a:off x="10488687" y="3759767"/>
            <a:ext cx="1619250" cy="542925"/>
          </a:xfrm>
          <a:prstGeom prst="rect">
            <a:avLst/>
          </a:prstGeom>
        </p:spPr>
      </p:pic>
    </p:spTree>
    <p:extLst>
      <p:ext uri="{BB962C8B-B14F-4D97-AF65-F5344CB8AC3E}">
        <p14:creationId xmlns:p14="http://schemas.microsoft.com/office/powerpoint/2010/main" val="748327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87CC-3948-4338-9EB4-7CF2A94C6E1B}"/>
              </a:ext>
            </a:extLst>
          </p:cNvPr>
          <p:cNvSpPr>
            <a:spLocks noGrp="1"/>
          </p:cNvSpPr>
          <p:nvPr>
            <p:ph type="title"/>
          </p:nvPr>
        </p:nvSpPr>
        <p:spPr/>
        <p:txBody>
          <a:bodyPr/>
          <a:lstStyle/>
          <a:p>
            <a:endParaRPr lang="en-IN"/>
          </a:p>
        </p:txBody>
      </p:sp>
      <p:pic>
        <p:nvPicPr>
          <p:cNvPr id="11" name="Content Placeholder 10">
            <a:extLst>
              <a:ext uri="{FF2B5EF4-FFF2-40B4-BE49-F238E27FC236}">
                <a16:creationId xmlns:a16="http://schemas.microsoft.com/office/drawing/2014/main" id="{44C03C34-EFC0-4202-AB84-5FBBA16863CC}"/>
              </a:ext>
            </a:extLst>
          </p:cNvPr>
          <p:cNvPicPr>
            <a:picLocks noGrp="1" noChangeAspect="1"/>
          </p:cNvPicPr>
          <p:nvPr>
            <p:ph idx="1"/>
          </p:nvPr>
        </p:nvPicPr>
        <p:blipFill>
          <a:blip r:embed="rId2"/>
          <a:stretch>
            <a:fillRect/>
          </a:stretch>
        </p:blipFill>
        <p:spPr>
          <a:xfrm>
            <a:off x="0" y="0"/>
            <a:ext cx="4363656" cy="6689872"/>
          </a:xfr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41D37C58-4BEE-40F3-A23A-D12B957FE62C}"/>
                  </a:ext>
                </a:extLst>
              </p14:cNvPr>
              <p14:cNvContentPartPr/>
              <p14:nvPr/>
            </p14:nvContentPartPr>
            <p14:xfrm>
              <a:off x="-109303" y="6008837"/>
              <a:ext cx="1962720" cy="401400"/>
            </p14:xfrm>
          </p:contentPart>
        </mc:Choice>
        <mc:Fallback xmlns="">
          <p:pic>
            <p:nvPicPr>
              <p:cNvPr id="12" name="Ink 11">
                <a:extLst>
                  <a:ext uri="{FF2B5EF4-FFF2-40B4-BE49-F238E27FC236}">
                    <a16:creationId xmlns:a16="http://schemas.microsoft.com/office/drawing/2014/main" id="{41D37C58-4BEE-40F3-A23A-D12B957FE62C}"/>
                  </a:ext>
                </a:extLst>
              </p:cNvPr>
              <p:cNvPicPr/>
              <p:nvPr/>
            </p:nvPicPr>
            <p:blipFill>
              <a:blip r:embed="rId4"/>
              <a:stretch>
                <a:fillRect/>
              </a:stretch>
            </p:blipFill>
            <p:spPr>
              <a:xfrm>
                <a:off x="-118303" y="6000197"/>
                <a:ext cx="1980360" cy="419040"/>
              </a:xfrm>
              <a:prstGeom prst="rect">
                <a:avLst/>
              </a:prstGeom>
            </p:spPr>
          </p:pic>
        </mc:Fallback>
      </mc:AlternateContent>
      <p:grpSp>
        <p:nvGrpSpPr>
          <p:cNvPr id="16" name="Group 15">
            <a:extLst>
              <a:ext uri="{FF2B5EF4-FFF2-40B4-BE49-F238E27FC236}">
                <a16:creationId xmlns:a16="http://schemas.microsoft.com/office/drawing/2014/main" id="{9CEFDDA6-63FD-455E-A750-CF635516B750}"/>
              </a:ext>
            </a:extLst>
          </p:cNvPr>
          <p:cNvGrpSpPr/>
          <p:nvPr/>
        </p:nvGrpSpPr>
        <p:grpSpPr>
          <a:xfrm>
            <a:off x="748577" y="5937917"/>
            <a:ext cx="3409920" cy="325800"/>
            <a:chOff x="748577" y="5937917"/>
            <a:chExt cx="3409920" cy="325800"/>
          </a:xfrm>
        </p:grpSpPr>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A9D9D6C6-E607-4DC0-B69A-E88D135DBC78}"/>
                    </a:ext>
                  </a:extLst>
                </p14:cNvPr>
                <p14:cNvContentPartPr/>
                <p14:nvPr/>
              </p14:nvContentPartPr>
              <p14:xfrm>
                <a:off x="1249697" y="5937917"/>
                <a:ext cx="360" cy="14040"/>
              </p14:xfrm>
            </p:contentPart>
          </mc:Choice>
          <mc:Fallback xmlns="">
            <p:pic>
              <p:nvPicPr>
                <p:cNvPr id="13" name="Ink 12">
                  <a:extLst>
                    <a:ext uri="{FF2B5EF4-FFF2-40B4-BE49-F238E27FC236}">
                      <a16:creationId xmlns:a16="http://schemas.microsoft.com/office/drawing/2014/main" id="{A9D9D6C6-E607-4DC0-B69A-E88D135DBC78}"/>
                    </a:ext>
                  </a:extLst>
                </p:cNvPr>
                <p:cNvPicPr/>
                <p:nvPr/>
              </p:nvPicPr>
              <p:blipFill>
                <a:blip r:embed="rId6"/>
                <a:stretch>
                  <a:fillRect/>
                </a:stretch>
              </p:blipFill>
              <p:spPr>
                <a:xfrm>
                  <a:off x="1187057" y="5874917"/>
                  <a:ext cx="1260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C7918574-1ED6-48CC-BF15-0636AA29DD8C}"/>
                    </a:ext>
                  </a:extLst>
                </p14:cNvPr>
                <p14:cNvContentPartPr/>
                <p14:nvPr/>
              </p14:nvContentPartPr>
              <p14:xfrm>
                <a:off x="748577" y="6099917"/>
                <a:ext cx="1017000" cy="59760"/>
              </p14:xfrm>
            </p:contentPart>
          </mc:Choice>
          <mc:Fallback xmlns="">
            <p:pic>
              <p:nvPicPr>
                <p:cNvPr id="14" name="Ink 13">
                  <a:extLst>
                    <a:ext uri="{FF2B5EF4-FFF2-40B4-BE49-F238E27FC236}">
                      <a16:creationId xmlns:a16="http://schemas.microsoft.com/office/drawing/2014/main" id="{C7918574-1ED6-48CC-BF15-0636AA29DD8C}"/>
                    </a:ext>
                  </a:extLst>
                </p:cNvPr>
                <p:cNvPicPr/>
                <p:nvPr/>
              </p:nvPicPr>
              <p:blipFill>
                <a:blip r:embed="rId8"/>
                <a:stretch>
                  <a:fillRect/>
                </a:stretch>
              </p:blipFill>
              <p:spPr>
                <a:xfrm>
                  <a:off x="685937" y="6037277"/>
                  <a:ext cx="11426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CA17748F-D1B8-4389-8A12-A961C8EA352B}"/>
                    </a:ext>
                  </a:extLst>
                </p14:cNvPr>
                <p14:cNvContentPartPr/>
                <p14:nvPr/>
              </p14:nvContentPartPr>
              <p14:xfrm>
                <a:off x="856217" y="6074717"/>
                <a:ext cx="3302280" cy="189000"/>
              </p14:xfrm>
            </p:contentPart>
          </mc:Choice>
          <mc:Fallback xmlns="">
            <p:pic>
              <p:nvPicPr>
                <p:cNvPr id="15" name="Ink 14">
                  <a:extLst>
                    <a:ext uri="{FF2B5EF4-FFF2-40B4-BE49-F238E27FC236}">
                      <a16:creationId xmlns:a16="http://schemas.microsoft.com/office/drawing/2014/main" id="{CA17748F-D1B8-4389-8A12-A961C8EA352B}"/>
                    </a:ext>
                  </a:extLst>
                </p:cNvPr>
                <p:cNvPicPr/>
                <p:nvPr/>
              </p:nvPicPr>
              <p:blipFill>
                <a:blip r:embed="rId10"/>
                <a:stretch>
                  <a:fillRect/>
                </a:stretch>
              </p:blipFill>
              <p:spPr>
                <a:xfrm>
                  <a:off x="793217" y="6012077"/>
                  <a:ext cx="3427920" cy="314640"/>
                </a:xfrm>
                <a:prstGeom prst="rect">
                  <a:avLst/>
                </a:prstGeom>
              </p:spPr>
            </p:pic>
          </mc:Fallback>
        </mc:AlternateContent>
      </p:grpSp>
      <p:pic>
        <p:nvPicPr>
          <p:cNvPr id="18" name="Picture 17">
            <a:extLst>
              <a:ext uri="{FF2B5EF4-FFF2-40B4-BE49-F238E27FC236}">
                <a16:creationId xmlns:a16="http://schemas.microsoft.com/office/drawing/2014/main" id="{22E861A6-4753-4BDF-952C-253EFE14711D}"/>
              </a:ext>
            </a:extLst>
          </p:cNvPr>
          <p:cNvPicPr>
            <a:picLocks noChangeAspect="1"/>
          </p:cNvPicPr>
          <p:nvPr/>
        </p:nvPicPr>
        <p:blipFill>
          <a:blip r:embed="rId11"/>
          <a:stretch>
            <a:fillRect/>
          </a:stretch>
        </p:blipFill>
        <p:spPr>
          <a:xfrm>
            <a:off x="4158497" y="0"/>
            <a:ext cx="3978506" cy="6689872"/>
          </a:xfrm>
          <a:prstGeom prst="rect">
            <a:avLst/>
          </a:prstGeom>
        </p:spPr>
      </p:pic>
      <p:pic>
        <p:nvPicPr>
          <p:cNvPr id="20" name="Picture 19">
            <a:extLst>
              <a:ext uri="{FF2B5EF4-FFF2-40B4-BE49-F238E27FC236}">
                <a16:creationId xmlns:a16="http://schemas.microsoft.com/office/drawing/2014/main" id="{D21A1E83-CCE8-4A5A-ADB2-400C282693C5}"/>
              </a:ext>
            </a:extLst>
          </p:cNvPr>
          <p:cNvPicPr>
            <a:picLocks noChangeAspect="1"/>
          </p:cNvPicPr>
          <p:nvPr/>
        </p:nvPicPr>
        <p:blipFill>
          <a:blip r:embed="rId12"/>
          <a:stretch>
            <a:fillRect/>
          </a:stretch>
        </p:blipFill>
        <p:spPr>
          <a:xfrm>
            <a:off x="8063697" y="0"/>
            <a:ext cx="4383962" cy="6689872"/>
          </a:xfrm>
          <a:prstGeom prst="rect">
            <a:avLst/>
          </a:prstGeom>
        </p:spPr>
      </p:pic>
    </p:spTree>
    <p:extLst>
      <p:ext uri="{BB962C8B-B14F-4D97-AF65-F5344CB8AC3E}">
        <p14:creationId xmlns:p14="http://schemas.microsoft.com/office/powerpoint/2010/main" val="196021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6995-8001-43A9-83B4-085300D277B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D8F0198-BF3D-4D92-BA22-DED519D3BBF3}"/>
              </a:ext>
            </a:extLst>
          </p:cNvPr>
          <p:cNvPicPr>
            <a:picLocks noGrp="1" noChangeAspect="1"/>
          </p:cNvPicPr>
          <p:nvPr>
            <p:ph idx="1"/>
          </p:nvPr>
        </p:nvPicPr>
        <p:blipFill>
          <a:blip r:embed="rId2"/>
          <a:stretch>
            <a:fillRect/>
          </a:stretch>
        </p:blipFill>
        <p:spPr>
          <a:xfrm>
            <a:off x="0" y="12700"/>
            <a:ext cx="4867541" cy="6845300"/>
          </a:xfrm>
        </p:spPr>
      </p:pic>
      <p:pic>
        <p:nvPicPr>
          <p:cNvPr id="7" name="Picture 6">
            <a:extLst>
              <a:ext uri="{FF2B5EF4-FFF2-40B4-BE49-F238E27FC236}">
                <a16:creationId xmlns:a16="http://schemas.microsoft.com/office/drawing/2014/main" id="{2C86DAB0-46E5-46C3-B811-C86F89D40731}"/>
              </a:ext>
            </a:extLst>
          </p:cNvPr>
          <p:cNvPicPr>
            <a:picLocks noChangeAspect="1"/>
          </p:cNvPicPr>
          <p:nvPr/>
        </p:nvPicPr>
        <p:blipFill>
          <a:blip r:embed="rId3"/>
          <a:stretch>
            <a:fillRect/>
          </a:stretch>
        </p:blipFill>
        <p:spPr>
          <a:xfrm>
            <a:off x="3960332" y="0"/>
            <a:ext cx="4124325" cy="6845300"/>
          </a:xfrm>
          <a:prstGeom prst="rect">
            <a:avLst/>
          </a:prstGeom>
        </p:spPr>
      </p:pic>
      <p:pic>
        <p:nvPicPr>
          <p:cNvPr id="9" name="Picture 8">
            <a:extLst>
              <a:ext uri="{FF2B5EF4-FFF2-40B4-BE49-F238E27FC236}">
                <a16:creationId xmlns:a16="http://schemas.microsoft.com/office/drawing/2014/main" id="{2A9D4C13-9E8A-4FE6-9CCC-3F12DB07A21D}"/>
              </a:ext>
            </a:extLst>
          </p:cNvPr>
          <p:cNvPicPr>
            <a:picLocks noChangeAspect="1"/>
          </p:cNvPicPr>
          <p:nvPr/>
        </p:nvPicPr>
        <p:blipFill>
          <a:blip r:embed="rId4"/>
          <a:stretch>
            <a:fillRect/>
          </a:stretch>
        </p:blipFill>
        <p:spPr>
          <a:xfrm>
            <a:off x="7836568" y="0"/>
            <a:ext cx="4355432" cy="6858000"/>
          </a:xfrm>
          <a:prstGeom prst="rect">
            <a:avLst/>
          </a:prstGeom>
        </p:spPr>
      </p:pic>
    </p:spTree>
    <p:extLst>
      <p:ext uri="{BB962C8B-B14F-4D97-AF65-F5344CB8AC3E}">
        <p14:creationId xmlns:p14="http://schemas.microsoft.com/office/powerpoint/2010/main" val="1980522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r>
              <a:rPr lang="en-US" sz="800" dirty="0">
                <a:solidFill>
                  <a:srgbClr val="EBEBEB"/>
                </a:solidFill>
              </a:rPr>
              <a:t>.</a:t>
            </a:r>
          </a:p>
        </p:txBody>
      </p:sp>
      <p:graphicFrame>
        <p:nvGraphicFramePr>
          <p:cNvPr id="26" name="Content Placeholder 2" descr="SmartArt graphic placeholder">
            <a:extLst>
              <a:ext uri="{FF2B5EF4-FFF2-40B4-BE49-F238E27FC236}">
                <a16:creationId xmlns:a16="http://schemas.microsoft.com/office/drawing/2014/main" id="{F8B022AB-C541-4705-A055-F618AF733D50}"/>
              </a:ext>
            </a:extLst>
          </p:cNvPr>
          <p:cNvGraphicFramePr>
            <a:graphicFrameLocks noGrp="1"/>
          </p:cNvGraphicFramePr>
          <p:nvPr>
            <p:ph idx="1"/>
          </p:nvPr>
        </p:nvGraphicFramePr>
        <p:xfrm>
          <a:off x="10488687" y="1349697"/>
          <a:ext cx="820998" cy="127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D74F78E-50CD-489E-B75E-FE85A9E094EF}"/>
              </a:ext>
            </a:extLst>
          </p:cNvPr>
          <p:cNvSpPr txBox="1"/>
          <p:nvPr/>
        </p:nvSpPr>
        <p:spPr>
          <a:xfrm>
            <a:off x="769944" y="2967608"/>
            <a:ext cx="10241358" cy="3539430"/>
          </a:xfrm>
          <a:prstGeom prst="rect">
            <a:avLst/>
          </a:prstGeom>
          <a:noFill/>
        </p:spPr>
        <p:txBody>
          <a:bodyPr wrap="square">
            <a:spAutoFit/>
          </a:bodyPr>
          <a:lstStyle/>
          <a:p>
            <a:r>
              <a:rPr lang="en-US" sz="2800" b="1" i="1" dirty="0">
                <a:solidFill>
                  <a:schemeClr val="tx2">
                    <a:lumMod val="50000"/>
                  </a:schemeClr>
                </a:solidFill>
              </a:rPr>
              <a:t>These are some screenshots of the video we created, in which we play a beautiful act to aware people and we told them that if we test infected people on time then their life can be cured and they can live a normal life like others and also try to understand the society that their mentally support is very necessary to the person who is fighting with HIV/AIDS.</a:t>
            </a:r>
          </a:p>
          <a:p>
            <a:endParaRPr lang="en-US" sz="2800" i="1" dirty="0">
              <a:solidFill>
                <a:srgbClr val="EBEBEB"/>
              </a:solidFill>
            </a:endParaRPr>
          </a:p>
        </p:txBody>
      </p:sp>
    </p:spTree>
    <p:extLst>
      <p:ext uri="{BB962C8B-B14F-4D97-AF65-F5344CB8AC3E}">
        <p14:creationId xmlns:p14="http://schemas.microsoft.com/office/powerpoint/2010/main" val="672384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0" y="123990"/>
            <a:ext cx="8761413" cy="706964"/>
          </a:xfrm>
        </p:spPr>
        <p:txBody>
          <a:bodyPr>
            <a:normAutofit fontScale="90000"/>
          </a:bodyPr>
          <a:lstStyle/>
          <a:p>
            <a:r>
              <a:rPr lang="en-US" b="1" i="1" dirty="0">
                <a:solidFill>
                  <a:schemeClr val="accent1">
                    <a:lumMod val="50000"/>
                  </a:schemeClr>
                </a:solidFill>
              </a:rPr>
              <a:t>   Content shared by NGO</a:t>
            </a:r>
            <a:br>
              <a:rPr lang="en-US" b="1" i="1" dirty="0">
                <a:solidFill>
                  <a:srgbClr val="EBEBEB"/>
                </a:solidFill>
              </a:rPr>
            </a:br>
            <a:r>
              <a:rPr lang="en-US" b="1" i="1" dirty="0">
                <a:solidFill>
                  <a:srgbClr val="EBEBEB"/>
                </a:solidFill>
              </a:rPr>
              <a:t> </a:t>
            </a:r>
          </a:p>
        </p:txBody>
      </p:sp>
      <p:graphicFrame>
        <p:nvGraphicFramePr>
          <p:cNvPr id="26" name="Content Placeholder 2" descr="SmartArt graphic placeholder">
            <a:extLst>
              <a:ext uri="{FF2B5EF4-FFF2-40B4-BE49-F238E27FC236}">
                <a16:creationId xmlns:a16="http://schemas.microsoft.com/office/drawing/2014/main" id="{F8B022AB-C541-4705-A055-F618AF733D50}"/>
              </a:ext>
            </a:extLst>
          </p:cNvPr>
          <p:cNvGraphicFramePr>
            <a:graphicFrameLocks noGrp="1"/>
          </p:cNvGraphicFramePr>
          <p:nvPr>
            <p:ph idx="1"/>
          </p:nvPr>
        </p:nvGraphicFramePr>
        <p:xfrm>
          <a:off x="10488687" y="1349697"/>
          <a:ext cx="820998" cy="127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2B1DD456-91D2-48CD-8DF8-DD42284DF754}"/>
              </a:ext>
            </a:extLst>
          </p:cNvPr>
          <p:cNvPicPr>
            <a:picLocks noChangeAspect="1"/>
          </p:cNvPicPr>
          <p:nvPr/>
        </p:nvPicPr>
        <p:blipFill>
          <a:blip r:embed="rId7"/>
          <a:stretch>
            <a:fillRect/>
          </a:stretch>
        </p:blipFill>
        <p:spPr>
          <a:xfrm>
            <a:off x="7899026" y="0"/>
            <a:ext cx="4010092" cy="6858000"/>
          </a:xfrm>
          <a:prstGeom prst="rect">
            <a:avLst/>
          </a:prstGeom>
        </p:spPr>
      </p:pic>
      <p:pic>
        <p:nvPicPr>
          <p:cNvPr id="7" name="Picture 6">
            <a:extLst>
              <a:ext uri="{FF2B5EF4-FFF2-40B4-BE49-F238E27FC236}">
                <a16:creationId xmlns:a16="http://schemas.microsoft.com/office/drawing/2014/main" id="{7F83A53E-DD92-4D9E-9770-F166395CFAD5}"/>
              </a:ext>
            </a:extLst>
          </p:cNvPr>
          <p:cNvPicPr>
            <a:picLocks noChangeAspect="1"/>
          </p:cNvPicPr>
          <p:nvPr/>
        </p:nvPicPr>
        <p:blipFill>
          <a:blip r:embed="rId8"/>
          <a:stretch>
            <a:fillRect/>
          </a:stretch>
        </p:blipFill>
        <p:spPr>
          <a:xfrm>
            <a:off x="4040720" y="477472"/>
            <a:ext cx="4003589" cy="6348714"/>
          </a:xfrm>
          <a:prstGeom prst="rect">
            <a:avLst/>
          </a:prstGeom>
        </p:spPr>
      </p:pic>
      <p:pic>
        <p:nvPicPr>
          <p:cNvPr id="11" name="Picture 10">
            <a:extLst>
              <a:ext uri="{FF2B5EF4-FFF2-40B4-BE49-F238E27FC236}">
                <a16:creationId xmlns:a16="http://schemas.microsoft.com/office/drawing/2014/main" id="{6BCC95EF-AE98-4262-A01D-5DB61BCF5B9D}"/>
              </a:ext>
            </a:extLst>
          </p:cNvPr>
          <p:cNvPicPr>
            <a:picLocks noChangeAspect="1"/>
          </p:cNvPicPr>
          <p:nvPr/>
        </p:nvPicPr>
        <p:blipFill>
          <a:blip r:embed="rId9"/>
          <a:stretch>
            <a:fillRect/>
          </a:stretch>
        </p:blipFill>
        <p:spPr>
          <a:xfrm>
            <a:off x="1" y="477472"/>
            <a:ext cx="4040720" cy="6348714"/>
          </a:xfrm>
          <a:prstGeom prst="rect">
            <a:avLst/>
          </a:prstGeom>
        </p:spPr>
      </p:pic>
    </p:spTree>
    <p:extLst>
      <p:ext uri="{BB962C8B-B14F-4D97-AF65-F5344CB8AC3E}">
        <p14:creationId xmlns:p14="http://schemas.microsoft.com/office/powerpoint/2010/main" val="226304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01311"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2099733"/>
            <a:ext cx="8827245" cy="2677648"/>
          </a:xfrm>
        </p:spPr>
        <p:txBody>
          <a:bodyPr>
            <a:normAutofit/>
          </a:bodyPr>
          <a:lstStyle/>
          <a:p>
            <a:endParaRPr lang="en-US" dirty="0">
              <a:solidFill>
                <a:srgbClr val="FFFFFF"/>
              </a:solidFill>
            </a:endParaRP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54954" y="4777380"/>
            <a:ext cx="8827245" cy="861420"/>
          </a:xfrm>
        </p:spPr>
        <p:txBody>
          <a:bodyPr>
            <a:normAutofit/>
          </a:bodyPr>
          <a:lstStyle/>
          <a:p>
            <a:r>
              <a:rPr lang="en-US" dirty="0">
                <a:solidFill>
                  <a:srgbClr val="FFFFFF"/>
                </a:solidFill>
              </a:rPr>
              <a:t>Dolor Sit Amet</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DDC5D68C-3DD4-4E05-81F7-787AFCD4D510}"/>
              </a:ext>
            </a:extLst>
          </p:cNvPr>
          <p:cNvPicPr>
            <a:picLocks noChangeAspect="1"/>
          </p:cNvPicPr>
          <p:nvPr/>
        </p:nvPicPr>
        <p:blipFill>
          <a:blip r:embed="rId3"/>
          <a:stretch>
            <a:fillRect/>
          </a:stretch>
        </p:blipFill>
        <p:spPr>
          <a:xfrm>
            <a:off x="731521" y="558266"/>
            <a:ext cx="10539662" cy="5736656"/>
          </a:xfrm>
          <a:prstGeom prst="rect">
            <a:avLst/>
          </a:prstGeom>
        </p:spPr>
      </p:pic>
    </p:spTree>
    <p:extLst>
      <p:ext uri="{BB962C8B-B14F-4D97-AF65-F5344CB8AC3E}">
        <p14:creationId xmlns:p14="http://schemas.microsoft.com/office/powerpoint/2010/main" val="1088056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6" name="Content Placeholder 2" descr="SmartArt graphic placeholder">
            <a:extLst>
              <a:ext uri="{FF2B5EF4-FFF2-40B4-BE49-F238E27FC236}">
                <a16:creationId xmlns:a16="http://schemas.microsoft.com/office/drawing/2014/main" id="{F8B022AB-C541-4705-A055-F618AF733D50}"/>
              </a:ext>
            </a:extLst>
          </p:cNvPr>
          <p:cNvGraphicFramePr>
            <a:graphicFrameLocks noGrp="1"/>
          </p:cNvGraphicFramePr>
          <p:nvPr>
            <p:ph idx="4294967295"/>
            <p:extLst>
              <p:ext uri="{D42A27DB-BD31-4B8C-83A1-F6EECF244321}">
                <p14:modId xmlns:p14="http://schemas.microsoft.com/office/powerpoint/2010/main" val="3415150702"/>
              </p:ext>
            </p:extLst>
          </p:nvPr>
        </p:nvGraphicFramePr>
        <p:xfrm>
          <a:off x="11371263" y="1349375"/>
          <a:ext cx="820737" cy="12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181B983-3FBB-433E-B421-E1C66B6377C6}"/>
              </a:ext>
            </a:extLst>
          </p:cNvPr>
          <p:cNvSpPr txBox="1"/>
          <p:nvPr/>
        </p:nvSpPr>
        <p:spPr>
          <a:xfrm>
            <a:off x="1032359" y="1820558"/>
            <a:ext cx="9814459" cy="1015663"/>
          </a:xfrm>
          <a:prstGeom prst="rect">
            <a:avLst/>
          </a:prstGeom>
          <a:noFill/>
        </p:spPr>
        <p:txBody>
          <a:bodyPr wrap="square">
            <a:spAutoFit/>
          </a:bodyPr>
          <a:lstStyle/>
          <a:p>
            <a:r>
              <a:rPr lang="en-US" sz="6000" b="1" i="1" dirty="0">
                <a:solidFill>
                  <a:schemeClr val="accent2">
                    <a:lumMod val="50000"/>
                  </a:schemeClr>
                </a:solidFill>
                <a:highlight>
                  <a:srgbClr val="C0C0C0"/>
                </a:highlight>
                <a:latin typeface="Algerian" panose="04020705040A02060702" pitchFamily="82" charset="0"/>
              </a:rPr>
              <a:t>Thank You</a:t>
            </a:r>
            <a:endParaRPr lang="en-IN" sz="6000" b="1" i="1" dirty="0">
              <a:solidFill>
                <a:schemeClr val="accent2">
                  <a:lumMod val="50000"/>
                </a:schemeClr>
              </a:solidFill>
              <a:highlight>
                <a:srgbClr val="C0C0C0"/>
              </a:highlight>
              <a:latin typeface="Algerian" panose="04020705040A02060702" pitchFamily="82" charset="0"/>
            </a:endParaRPr>
          </a:p>
        </p:txBody>
      </p:sp>
    </p:spTree>
    <p:extLst>
      <p:ext uri="{BB962C8B-B14F-4D97-AF65-F5344CB8AC3E}">
        <p14:creationId xmlns:p14="http://schemas.microsoft.com/office/powerpoint/2010/main" val="1608329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r>
              <a:rPr lang="en-US" dirty="0">
                <a:solidFill>
                  <a:srgbClr val="EBEBEB"/>
                </a:solidFill>
              </a:rPr>
              <a:t>.</a:t>
            </a:r>
          </a:p>
        </p:txBody>
      </p:sp>
      <p:graphicFrame>
        <p:nvGraphicFramePr>
          <p:cNvPr id="26" name="Content Placeholder 2" descr="SmartArt graphic placeholder">
            <a:extLst>
              <a:ext uri="{FF2B5EF4-FFF2-40B4-BE49-F238E27FC236}">
                <a16:creationId xmlns:a16="http://schemas.microsoft.com/office/drawing/2014/main" id="{F8B022AB-C541-4705-A055-F618AF733D50}"/>
              </a:ext>
            </a:extLst>
          </p:cNvPr>
          <p:cNvGraphicFramePr>
            <a:graphicFrameLocks noGrp="1"/>
          </p:cNvGraphicFramePr>
          <p:nvPr>
            <p:ph idx="1"/>
          </p:nvPr>
        </p:nvGraphicFramePr>
        <p:xfrm>
          <a:off x="10488687" y="1349697"/>
          <a:ext cx="820998" cy="127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8E9EBCB6-E922-44AE-8FEA-DEF8B1D0BF92}"/>
              </a:ext>
            </a:extLst>
          </p:cNvPr>
          <p:cNvPicPr>
            <a:picLocks noChangeAspect="1"/>
          </p:cNvPicPr>
          <p:nvPr/>
        </p:nvPicPr>
        <p:blipFill>
          <a:blip r:embed="rId7"/>
          <a:stretch>
            <a:fillRect/>
          </a:stretch>
        </p:blipFill>
        <p:spPr>
          <a:xfrm>
            <a:off x="1620456" y="0"/>
            <a:ext cx="8334577" cy="6858000"/>
          </a:xfrm>
          <a:prstGeom prst="rect">
            <a:avLst/>
          </a:prstGeom>
        </p:spPr>
      </p:pic>
    </p:spTree>
    <p:extLst>
      <p:ext uri="{BB962C8B-B14F-4D97-AF65-F5344CB8AC3E}">
        <p14:creationId xmlns:p14="http://schemas.microsoft.com/office/powerpoint/2010/main" val="703772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r>
              <a:rPr lang="en-US" b="1" i="1" dirty="0">
                <a:solidFill>
                  <a:schemeClr val="accent3">
                    <a:lumMod val="60000"/>
                    <a:lumOff val="40000"/>
                  </a:schemeClr>
                </a:solidFill>
                <a:latin typeface="Times New Roman" panose="02020603050405020304" pitchFamily="18" charset="0"/>
                <a:cs typeface="Times New Roman" panose="02020603050405020304" pitchFamily="18" charset="0"/>
              </a:rPr>
              <a:t>INTRODUCTION TO NGO </a:t>
            </a:r>
            <a:endParaRPr lang="en-US" dirty="0">
              <a:solidFill>
                <a:srgbClr val="EBEBEB"/>
              </a:solidFill>
            </a:endParaRPr>
          </a:p>
        </p:txBody>
      </p:sp>
      <p:graphicFrame>
        <p:nvGraphicFramePr>
          <p:cNvPr id="26" name="Content Placeholder 2" descr="SmartArt graphic placeholder">
            <a:extLst>
              <a:ext uri="{FF2B5EF4-FFF2-40B4-BE49-F238E27FC236}">
                <a16:creationId xmlns:a16="http://schemas.microsoft.com/office/drawing/2014/main" id="{F8B022AB-C541-4705-A055-F618AF733D50}"/>
              </a:ext>
            </a:extLst>
          </p:cNvPr>
          <p:cNvGraphicFramePr>
            <a:graphicFrameLocks noGrp="1"/>
          </p:cNvGraphicFramePr>
          <p:nvPr>
            <p:ph idx="1"/>
            <p:extLst>
              <p:ext uri="{D42A27DB-BD31-4B8C-83A1-F6EECF244321}">
                <p14:modId xmlns:p14="http://schemas.microsoft.com/office/powerpoint/2010/main" val="1727388977"/>
              </p:ext>
            </p:extLst>
          </p:nvPr>
        </p:nvGraphicFramePr>
        <p:xfrm>
          <a:off x="10488687" y="1349697"/>
          <a:ext cx="820998" cy="127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1542DF8-D018-448A-898B-42F5E33AF929}"/>
              </a:ext>
            </a:extLst>
          </p:cNvPr>
          <p:cNvSpPr txBox="1"/>
          <p:nvPr/>
        </p:nvSpPr>
        <p:spPr>
          <a:xfrm>
            <a:off x="603985" y="2960637"/>
            <a:ext cx="6097604" cy="2308324"/>
          </a:xfrm>
          <a:prstGeom prst="rect">
            <a:avLst/>
          </a:prstGeom>
          <a:noFill/>
        </p:spPr>
        <p:txBody>
          <a:bodyPr wrap="square">
            <a:spAutoFit/>
          </a:bodyPr>
          <a:lstStyle/>
          <a:p>
            <a:r>
              <a:rPr lang="en-US" b="1" i="1" dirty="0">
                <a:solidFill>
                  <a:schemeClr val="accent1">
                    <a:lumMod val="50000"/>
                  </a:schemeClr>
                </a:solidFill>
                <a:latin typeface="Times New Roman" panose="02020603050405020304" pitchFamily="18" charset="0"/>
                <a:cs typeface="Times New Roman" panose="02020603050405020304" pitchFamily="18" charset="0"/>
              </a:rPr>
              <a:t>Jharkhand </a:t>
            </a:r>
            <a:r>
              <a:rPr lang="en-US" b="1" i="1" dirty="0" err="1">
                <a:solidFill>
                  <a:schemeClr val="accent1">
                    <a:lumMod val="50000"/>
                  </a:schemeClr>
                </a:solidFill>
                <a:latin typeface="Times New Roman" panose="02020603050405020304" pitchFamily="18" charset="0"/>
                <a:cs typeface="Times New Roman" panose="02020603050405020304" pitchFamily="18" charset="0"/>
              </a:rPr>
              <a:t>Swabhiman</a:t>
            </a:r>
            <a:r>
              <a:rPr lang="en-US" b="1" i="1" dirty="0">
                <a:solidFill>
                  <a:schemeClr val="accent1">
                    <a:lumMod val="50000"/>
                  </a:schemeClr>
                </a:solidFill>
                <a:latin typeface="Times New Roman" panose="02020603050405020304" pitchFamily="18" charset="0"/>
                <a:cs typeface="Times New Roman" panose="02020603050405020304" pitchFamily="18" charset="0"/>
              </a:rPr>
              <a:t> is a non-profit organization registered in Ranchi, Jharkhand.</a:t>
            </a:r>
          </a:p>
          <a:p>
            <a:endParaRPr lang="en-US" b="1" i="1" dirty="0">
              <a:solidFill>
                <a:schemeClr val="accent1">
                  <a:lumMod val="50000"/>
                </a:schemeClr>
              </a:solidFill>
              <a:latin typeface="Times New Roman" panose="02020603050405020304" pitchFamily="18" charset="0"/>
              <a:cs typeface="Times New Roman" panose="02020603050405020304" pitchFamily="18" charset="0"/>
            </a:endParaRPr>
          </a:p>
          <a:p>
            <a:r>
              <a:rPr lang="en-US" b="1" i="1" dirty="0">
                <a:solidFill>
                  <a:schemeClr val="accent1">
                    <a:lumMod val="50000"/>
                  </a:schemeClr>
                </a:solidFill>
                <a:latin typeface="Times New Roman" panose="02020603050405020304" pitchFamily="18" charset="0"/>
                <a:cs typeface="Times New Roman" panose="02020603050405020304" pitchFamily="18" charset="0"/>
              </a:rPr>
              <a:t> It extends a helping hand to all sections of the society that are deprived in some way. </a:t>
            </a:r>
          </a:p>
          <a:p>
            <a:endParaRPr lang="en-US" b="1" i="1" dirty="0">
              <a:solidFill>
                <a:schemeClr val="accent1">
                  <a:lumMod val="50000"/>
                </a:schemeClr>
              </a:solidFill>
              <a:latin typeface="Times New Roman" panose="02020603050405020304" pitchFamily="18" charset="0"/>
              <a:cs typeface="Times New Roman" panose="02020603050405020304" pitchFamily="18" charset="0"/>
            </a:endParaRPr>
          </a:p>
          <a:p>
            <a:r>
              <a:rPr lang="en-US" b="1" i="1" dirty="0">
                <a:solidFill>
                  <a:schemeClr val="accent1">
                    <a:lumMod val="50000"/>
                  </a:schemeClr>
                </a:solidFill>
                <a:latin typeface="Times New Roman" panose="02020603050405020304" pitchFamily="18" charset="0"/>
                <a:cs typeface="Times New Roman" panose="02020603050405020304" pitchFamily="18" charset="0"/>
              </a:rPr>
              <a:t>The aim is to serve humanity without discrimination in terms of race, caste or religion. </a:t>
            </a:r>
            <a:endParaRPr lang="en-IN" b="1"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1AA43F1-8C6F-4E0A-B7D6-E4159F9A2624}"/>
              </a:ext>
            </a:extLst>
          </p:cNvPr>
          <p:cNvPicPr>
            <a:picLocks noChangeAspect="1"/>
          </p:cNvPicPr>
          <p:nvPr/>
        </p:nvPicPr>
        <p:blipFill>
          <a:blip r:embed="rId7"/>
          <a:stretch>
            <a:fillRect/>
          </a:stretch>
        </p:blipFill>
        <p:spPr>
          <a:xfrm>
            <a:off x="6701589" y="2339239"/>
            <a:ext cx="5291489" cy="4340392"/>
          </a:xfrm>
          <a:prstGeom prst="rect">
            <a:avLst/>
          </a:prstGeom>
        </p:spPr>
      </p:pic>
      <p:pic>
        <p:nvPicPr>
          <p:cNvPr id="8" name="Picture 7">
            <a:extLst>
              <a:ext uri="{FF2B5EF4-FFF2-40B4-BE49-F238E27FC236}">
                <a16:creationId xmlns:a16="http://schemas.microsoft.com/office/drawing/2014/main" id="{5A23A239-08EF-47CB-9630-4C32808822E4}"/>
              </a:ext>
            </a:extLst>
          </p:cNvPr>
          <p:cNvPicPr>
            <a:picLocks noChangeAspect="1"/>
          </p:cNvPicPr>
          <p:nvPr/>
        </p:nvPicPr>
        <p:blipFill>
          <a:blip r:embed="rId8"/>
          <a:stretch>
            <a:fillRect/>
          </a:stretch>
        </p:blipFill>
        <p:spPr>
          <a:xfrm>
            <a:off x="7599654" y="555750"/>
            <a:ext cx="2889033" cy="1542799"/>
          </a:xfrm>
          <a:prstGeom prst="rect">
            <a:avLst/>
          </a:prstGeom>
        </p:spPr>
      </p:pic>
    </p:spTree>
    <p:extLst>
      <p:ext uri="{BB962C8B-B14F-4D97-AF65-F5344CB8AC3E}">
        <p14:creationId xmlns:p14="http://schemas.microsoft.com/office/powerpoint/2010/main" val="2209810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r>
              <a:rPr lang="en-US" dirty="0">
                <a:solidFill>
                  <a:srgbClr val="EBEBEB"/>
                </a:solidFill>
              </a:rPr>
              <a:t>About Project</a:t>
            </a:r>
          </a:p>
        </p:txBody>
      </p:sp>
      <p:graphicFrame>
        <p:nvGraphicFramePr>
          <p:cNvPr id="26" name="Content Placeholder 2" descr="SmartArt graphic placeholder">
            <a:extLst>
              <a:ext uri="{FF2B5EF4-FFF2-40B4-BE49-F238E27FC236}">
                <a16:creationId xmlns:a16="http://schemas.microsoft.com/office/drawing/2014/main" id="{F8B022AB-C541-4705-A055-F618AF733D50}"/>
              </a:ext>
            </a:extLst>
          </p:cNvPr>
          <p:cNvGraphicFramePr>
            <a:graphicFrameLocks noGrp="1"/>
          </p:cNvGraphicFramePr>
          <p:nvPr>
            <p:ph idx="1"/>
          </p:nvPr>
        </p:nvGraphicFramePr>
        <p:xfrm>
          <a:off x="10488687" y="1349697"/>
          <a:ext cx="820998" cy="127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D74F78E-50CD-489E-B75E-FE85A9E094EF}"/>
              </a:ext>
            </a:extLst>
          </p:cNvPr>
          <p:cNvSpPr txBox="1"/>
          <p:nvPr/>
        </p:nvSpPr>
        <p:spPr>
          <a:xfrm>
            <a:off x="1154954" y="2832854"/>
            <a:ext cx="10241358" cy="3539430"/>
          </a:xfrm>
          <a:prstGeom prst="rect">
            <a:avLst/>
          </a:prstGeom>
          <a:noFill/>
        </p:spPr>
        <p:txBody>
          <a:bodyPr wrap="square">
            <a:spAutoFit/>
          </a:bodyPr>
          <a:lstStyle/>
          <a:p>
            <a:r>
              <a:rPr lang="en-US" sz="2800" b="1" i="1" dirty="0">
                <a:solidFill>
                  <a:schemeClr val="accent1">
                    <a:lumMod val="50000"/>
                  </a:schemeClr>
                </a:solidFill>
              </a:rPr>
              <a:t>In this project, we came together and aware people to protect and fight against HIV/AIDS.</a:t>
            </a:r>
          </a:p>
          <a:p>
            <a:r>
              <a:rPr lang="en-US" sz="2800" b="1" i="1" dirty="0">
                <a:solidFill>
                  <a:schemeClr val="accent1">
                    <a:lumMod val="50000"/>
                  </a:schemeClr>
                </a:solidFill>
              </a:rPr>
              <a:t>This message was given through Social Media(Instagram, Twitter, etc. )</a:t>
            </a:r>
          </a:p>
          <a:p>
            <a:r>
              <a:rPr lang="en-US" sz="2800" b="1" i="1" dirty="0">
                <a:solidFill>
                  <a:schemeClr val="accent1">
                    <a:lumMod val="50000"/>
                  </a:schemeClr>
                </a:solidFill>
              </a:rPr>
              <a:t>To Protect, To aware people we made beautiful posters, wrote great poems.</a:t>
            </a:r>
          </a:p>
          <a:p>
            <a:r>
              <a:rPr lang="en-US" sz="2800" b="1" i="1" dirty="0">
                <a:solidFill>
                  <a:schemeClr val="accent1">
                    <a:lumMod val="50000"/>
                  </a:schemeClr>
                </a:solidFill>
              </a:rPr>
              <a:t>Also, we made a request not to discriminate against affected people.</a:t>
            </a:r>
          </a:p>
        </p:txBody>
      </p:sp>
    </p:spTree>
    <p:extLst>
      <p:ext uri="{BB962C8B-B14F-4D97-AF65-F5344CB8AC3E}">
        <p14:creationId xmlns:p14="http://schemas.microsoft.com/office/powerpoint/2010/main" val="2629662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r>
              <a:rPr lang="en-US" dirty="0">
                <a:solidFill>
                  <a:srgbClr val="EBEBEB"/>
                </a:solidFill>
              </a:rPr>
              <a:t>What is HIV ?</a:t>
            </a:r>
          </a:p>
        </p:txBody>
      </p:sp>
      <p:graphicFrame>
        <p:nvGraphicFramePr>
          <p:cNvPr id="26" name="Content Placeholder 2" descr="SmartArt graphic placeholder">
            <a:extLst>
              <a:ext uri="{FF2B5EF4-FFF2-40B4-BE49-F238E27FC236}">
                <a16:creationId xmlns:a16="http://schemas.microsoft.com/office/drawing/2014/main" id="{F8B022AB-C541-4705-A055-F618AF733D50}"/>
              </a:ext>
            </a:extLst>
          </p:cNvPr>
          <p:cNvGraphicFramePr>
            <a:graphicFrameLocks noGrp="1"/>
          </p:cNvGraphicFramePr>
          <p:nvPr>
            <p:ph idx="1"/>
          </p:nvPr>
        </p:nvGraphicFramePr>
        <p:xfrm>
          <a:off x="10488687" y="1349697"/>
          <a:ext cx="820998" cy="127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5F335EF-E027-400B-A6EF-D2A7990F1CD4}"/>
              </a:ext>
            </a:extLst>
          </p:cNvPr>
          <p:cNvSpPr txBox="1"/>
          <p:nvPr/>
        </p:nvSpPr>
        <p:spPr>
          <a:xfrm>
            <a:off x="324091" y="2546430"/>
            <a:ext cx="11435787" cy="3785652"/>
          </a:xfrm>
          <a:prstGeom prst="rect">
            <a:avLst/>
          </a:prstGeom>
          <a:noFill/>
        </p:spPr>
        <p:txBody>
          <a:bodyPr wrap="square">
            <a:spAutoFit/>
          </a:bodyPr>
          <a:lstStyle/>
          <a:p>
            <a:r>
              <a:rPr lang="en-US" sz="2400" b="1" i="1" dirty="0">
                <a:solidFill>
                  <a:schemeClr val="accent1">
                    <a:lumMod val="50000"/>
                  </a:schemeClr>
                </a:solidFill>
              </a:rPr>
              <a:t>The full name of HIV is Human Immunodeficiency Virus, which, if left untreated, can cause AIDS in the last stage. Like other viruses, HIV cannot be cured even after treatment, but you can live a long life. HIV attacks our immune system. Specific CD4 cells are also known as T cells, which help our immune system to fight infections. Left untreated, HIV continues to deplete CD4 cells or T cells and that person can develop many other cancer-related diseases. Over time, HIV begins to destroy these T cells and our bodies lose their ability to fight any form of infection. When there is a weakness in our bodies, cancer and other diseases are taken advantage of and show that we have AIDS in its final stages</a:t>
            </a:r>
            <a:r>
              <a:rPr lang="en-US" dirty="0">
                <a:solidFill>
                  <a:schemeClr val="accent1">
                    <a:lumMod val="50000"/>
                  </a:schemeClr>
                </a:solidFill>
              </a:rPr>
              <a:t>. </a:t>
            </a:r>
            <a:endParaRPr lang="en-IN" dirty="0">
              <a:solidFill>
                <a:schemeClr val="accent1">
                  <a:lumMod val="50000"/>
                </a:schemeClr>
              </a:solidFill>
            </a:endParaRPr>
          </a:p>
        </p:txBody>
      </p:sp>
    </p:spTree>
    <p:extLst>
      <p:ext uri="{BB962C8B-B14F-4D97-AF65-F5344CB8AC3E}">
        <p14:creationId xmlns:p14="http://schemas.microsoft.com/office/powerpoint/2010/main" val="123528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1BB8A-AABB-4B0A-A7CE-34CEF763FAB9}"/>
              </a:ext>
            </a:extLst>
          </p:cNvPr>
          <p:cNvSpPr>
            <a:spLocks noGrp="1"/>
          </p:cNvSpPr>
          <p:nvPr>
            <p:ph type="title"/>
          </p:nvPr>
        </p:nvSpPr>
        <p:spPr/>
        <p:txBody>
          <a:bodyPr/>
          <a:lstStyle/>
          <a:p>
            <a:r>
              <a:rPr lang="en-US" dirty="0"/>
              <a:t>What is AIDS?</a:t>
            </a:r>
            <a:endParaRPr lang="en-IN" dirty="0"/>
          </a:p>
        </p:txBody>
      </p:sp>
      <p:sp>
        <p:nvSpPr>
          <p:cNvPr id="3" name="Content Placeholder 2">
            <a:extLst>
              <a:ext uri="{FF2B5EF4-FFF2-40B4-BE49-F238E27FC236}">
                <a16:creationId xmlns:a16="http://schemas.microsoft.com/office/drawing/2014/main" id="{211FC096-030F-4764-BE6D-6B823834CF7D}"/>
              </a:ext>
            </a:extLst>
          </p:cNvPr>
          <p:cNvSpPr>
            <a:spLocks noGrp="1"/>
          </p:cNvSpPr>
          <p:nvPr>
            <p:ph idx="1"/>
          </p:nvPr>
        </p:nvSpPr>
        <p:spPr>
          <a:xfrm>
            <a:off x="511974" y="2823419"/>
            <a:ext cx="11340502" cy="3416300"/>
          </a:xfrm>
        </p:spPr>
        <p:txBody>
          <a:bodyPr>
            <a:noAutofit/>
          </a:bodyPr>
          <a:lstStyle/>
          <a:p>
            <a:pPr marL="0" indent="0">
              <a:buNone/>
            </a:pPr>
            <a:r>
              <a:rPr lang="en-US" sz="2400" b="1" i="1" dirty="0">
                <a:solidFill>
                  <a:schemeClr val="accent1">
                    <a:lumMod val="50000"/>
                  </a:schemeClr>
                </a:solidFill>
              </a:rPr>
              <a:t>The full name for AIDS is Acquired Immunodeficiency Syndrome. AIDS is a dangerous and final stage of HIV infection. In people with AIDS, their immune systems are almost completely destroyed and they fall victim to many of the worst forms of disease. If your CD4 or T cell count falls below cubic millimeters (200 cell / mm3) of blood, you are considered AIDS. (In a person with a healthy immune system, the CD4 count is between 500 and 1,600 cells / mm3.) If You can be considered AIDS if you have one or more opportunistic infections regardless of your CD4 count.</a:t>
            </a:r>
            <a:endParaRPr lang="en-IN" sz="2400" b="1" i="1" dirty="0">
              <a:solidFill>
                <a:schemeClr val="accent1">
                  <a:lumMod val="50000"/>
                </a:schemeClr>
              </a:solidFill>
            </a:endParaRPr>
          </a:p>
        </p:txBody>
      </p:sp>
    </p:spTree>
    <p:extLst>
      <p:ext uri="{BB962C8B-B14F-4D97-AF65-F5344CB8AC3E}">
        <p14:creationId xmlns:p14="http://schemas.microsoft.com/office/powerpoint/2010/main" val="4206910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F760-7A1D-4F6F-97C0-4879D8F7EE7D}"/>
              </a:ext>
            </a:extLst>
          </p:cNvPr>
          <p:cNvSpPr>
            <a:spLocks noGrp="1"/>
          </p:cNvSpPr>
          <p:nvPr>
            <p:ph type="title"/>
          </p:nvPr>
        </p:nvSpPr>
        <p:spPr/>
        <p:txBody>
          <a:bodyPr/>
          <a:lstStyle/>
          <a:p>
            <a:r>
              <a:rPr lang="en-US" dirty="0"/>
              <a:t>VARIOUS STEPS TAKEN TO ACHIEVE THE OBJECTIVES</a:t>
            </a:r>
            <a:endParaRPr lang="en-IN" dirty="0"/>
          </a:p>
        </p:txBody>
      </p:sp>
      <p:sp>
        <p:nvSpPr>
          <p:cNvPr id="3" name="Content Placeholder 2">
            <a:extLst>
              <a:ext uri="{FF2B5EF4-FFF2-40B4-BE49-F238E27FC236}">
                <a16:creationId xmlns:a16="http://schemas.microsoft.com/office/drawing/2014/main" id="{D1437171-5B08-406B-B51F-BF491127D362}"/>
              </a:ext>
            </a:extLst>
          </p:cNvPr>
          <p:cNvSpPr>
            <a:spLocks noGrp="1"/>
          </p:cNvSpPr>
          <p:nvPr>
            <p:ph idx="1"/>
          </p:nvPr>
        </p:nvSpPr>
        <p:spPr>
          <a:xfrm>
            <a:off x="696410" y="2672948"/>
            <a:ext cx="10799179" cy="3416300"/>
          </a:xfrm>
        </p:spPr>
        <p:txBody>
          <a:bodyPr>
            <a:normAutofit fontScale="92500" lnSpcReduction="10000"/>
          </a:bodyPr>
          <a:lstStyle/>
          <a:p>
            <a:r>
              <a:rPr lang="en-US" sz="2800" b="1" i="1" dirty="0">
                <a:solidFill>
                  <a:schemeClr val="accent1">
                    <a:lumMod val="50000"/>
                  </a:schemeClr>
                </a:solidFill>
              </a:rPr>
              <a:t>"HIV Awareness Project": </a:t>
            </a:r>
            <a:r>
              <a:rPr lang="en-US" sz="2400" b="1" dirty="0">
                <a:solidFill>
                  <a:schemeClr val="accent2">
                    <a:lumMod val="50000"/>
                  </a:schemeClr>
                </a:solidFill>
              </a:rPr>
              <a:t>Educating everyone to understand how HIV and AIDS spread and what we can do to protect ourselves</a:t>
            </a:r>
            <a:r>
              <a:rPr lang="en-US" sz="2400" b="1" i="1" dirty="0">
                <a:solidFill>
                  <a:schemeClr val="accent2">
                    <a:lumMod val="50000"/>
                  </a:schemeClr>
                </a:solidFill>
              </a:rPr>
              <a:t>.</a:t>
            </a:r>
            <a:r>
              <a:rPr lang="en-US" sz="2400" i="1" dirty="0">
                <a:solidFill>
                  <a:schemeClr val="accent2">
                    <a:lumMod val="50000"/>
                  </a:schemeClr>
                </a:solidFill>
              </a:rPr>
              <a:t> </a:t>
            </a:r>
            <a:r>
              <a:rPr lang="en-US" sz="2400" b="1" i="1" dirty="0">
                <a:solidFill>
                  <a:schemeClr val="accent2">
                    <a:lumMod val="50000"/>
                  </a:schemeClr>
                </a:solidFill>
              </a:rPr>
              <a:t>We must encourage people to change their sexual behavior and practice safer sex at all times.</a:t>
            </a:r>
          </a:p>
          <a:p>
            <a:endParaRPr lang="en-US" sz="2400" b="1" i="1" dirty="0">
              <a:solidFill>
                <a:schemeClr val="accent2">
                  <a:lumMod val="50000"/>
                </a:schemeClr>
              </a:solidFill>
            </a:endParaRPr>
          </a:p>
          <a:p>
            <a:r>
              <a:rPr lang="en-US" sz="2400" b="1" dirty="0">
                <a:solidFill>
                  <a:schemeClr val="accent1">
                    <a:lumMod val="50000"/>
                  </a:schemeClr>
                </a:solidFill>
              </a:rPr>
              <a:t>“</a:t>
            </a:r>
            <a:r>
              <a:rPr lang="en-US" sz="3000" b="1" dirty="0">
                <a:solidFill>
                  <a:schemeClr val="accent1">
                    <a:lumMod val="50000"/>
                  </a:schemeClr>
                </a:solidFill>
              </a:rPr>
              <a:t>Distribution of condoms</a:t>
            </a:r>
            <a:r>
              <a:rPr lang="en-US" sz="2200" b="1" i="1" dirty="0">
                <a:solidFill>
                  <a:schemeClr val="accent2">
                    <a:lumMod val="50000"/>
                  </a:schemeClr>
                </a:solidFill>
              </a:rPr>
              <a:t>”:  Condoms are the best way to prevent the spread of AIDS, but people need easy access to them. Millions of free condoms are being distributed every year and most of them end up being discarded. Distributing condoms works best when people are taught why they should be used, how to use them properly, how to store them and how to dispose of them safely. </a:t>
            </a:r>
            <a:endParaRPr lang="en-IN" sz="2200" b="1" i="1" dirty="0">
              <a:solidFill>
                <a:schemeClr val="accent2">
                  <a:lumMod val="50000"/>
                </a:schemeClr>
              </a:solidFill>
            </a:endParaRPr>
          </a:p>
        </p:txBody>
      </p:sp>
    </p:spTree>
    <p:extLst>
      <p:ext uri="{BB962C8B-B14F-4D97-AF65-F5344CB8AC3E}">
        <p14:creationId xmlns:p14="http://schemas.microsoft.com/office/powerpoint/2010/main" val="1758275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fontScale="90000"/>
          </a:bodyPr>
          <a:lstStyle/>
          <a:p>
            <a:r>
              <a:rPr lang="en-US" dirty="0">
                <a:solidFill>
                  <a:srgbClr val="EBEBEB"/>
                </a:solidFill>
              </a:rPr>
              <a:t>.</a:t>
            </a:r>
            <a:br>
              <a:rPr lang="en-US" dirty="0">
                <a:solidFill>
                  <a:srgbClr val="EBEBEB"/>
                </a:solidFill>
              </a:rPr>
            </a:br>
            <a:endParaRPr lang="en-US" dirty="0">
              <a:solidFill>
                <a:srgbClr val="EBEBEB"/>
              </a:solidFill>
            </a:endParaRPr>
          </a:p>
        </p:txBody>
      </p:sp>
      <p:graphicFrame>
        <p:nvGraphicFramePr>
          <p:cNvPr id="26" name="Content Placeholder 2" descr="SmartArt graphic placeholder">
            <a:extLst>
              <a:ext uri="{FF2B5EF4-FFF2-40B4-BE49-F238E27FC236}">
                <a16:creationId xmlns:a16="http://schemas.microsoft.com/office/drawing/2014/main" id="{F8B022AB-C541-4705-A055-F618AF733D50}"/>
              </a:ext>
            </a:extLst>
          </p:cNvPr>
          <p:cNvGraphicFramePr>
            <a:graphicFrameLocks noGrp="1"/>
          </p:cNvGraphicFramePr>
          <p:nvPr>
            <p:ph idx="1"/>
          </p:nvPr>
        </p:nvGraphicFramePr>
        <p:xfrm>
          <a:off x="10488687" y="1349697"/>
          <a:ext cx="820998" cy="127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8F9BBBD1-9663-4C9A-8EF3-6EAE184016BB}"/>
              </a:ext>
            </a:extLst>
          </p:cNvPr>
          <p:cNvPicPr>
            <a:picLocks noChangeAspect="1"/>
          </p:cNvPicPr>
          <p:nvPr/>
        </p:nvPicPr>
        <p:blipFill>
          <a:blip r:embed="rId7"/>
          <a:stretch>
            <a:fillRect/>
          </a:stretch>
        </p:blipFill>
        <p:spPr>
          <a:xfrm>
            <a:off x="719540" y="509531"/>
            <a:ext cx="2952902" cy="2190863"/>
          </a:xfrm>
          <a:prstGeom prst="rect">
            <a:avLst/>
          </a:prstGeom>
        </p:spPr>
      </p:pic>
      <p:pic>
        <p:nvPicPr>
          <p:cNvPr id="10" name="Picture 9">
            <a:extLst>
              <a:ext uri="{FF2B5EF4-FFF2-40B4-BE49-F238E27FC236}">
                <a16:creationId xmlns:a16="http://schemas.microsoft.com/office/drawing/2014/main" id="{5A786738-F03D-4F2B-94DD-D827313FDE82}"/>
              </a:ext>
            </a:extLst>
          </p:cNvPr>
          <p:cNvPicPr>
            <a:picLocks noChangeAspect="1"/>
          </p:cNvPicPr>
          <p:nvPr/>
        </p:nvPicPr>
        <p:blipFill>
          <a:blip r:embed="rId8"/>
          <a:stretch>
            <a:fillRect/>
          </a:stretch>
        </p:blipFill>
        <p:spPr>
          <a:xfrm>
            <a:off x="3972529" y="509531"/>
            <a:ext cx="3600426" cy="3530027"/>
          </a:xfrm>
          <a:prstGeom prst="rect">
            <a:avLst/>
          </a:prstGeom>
        </p:spPr>
      </p:pic>
      <p:pic>
        <p:nvPicPr>
          <p:cNvPr id="11" name="Picture 10">
            <a:extLst>
              <a:ext uri="{FF2B5EF4-FFF2-40B4-BE49-F238E27FC236}">
                <a16:creationId xmlns:a16="http://schemas.microsoft.com/office/drawing/2014/main" id="{7013A644-594A-4666-AA62-197353F56F17}"/>
              </a:ext>
            </a:extLst>
          </p:cNvPr>
          <p:cNvPicPr>
            <a:picLocks noChangeAspect="1"/>
          </p:cNvPicPr>
          <p:nvPr/>
        </p:nvPicPr>
        <p:blipFill>
          <a:blip r:embed="rId9"/>
          <a:stretch>
            <a:fillRect/>
          </a:stretch>
        </p:blipFill>
        <p:spPr>
          <a:xfrm>
            <a:off x="7873042" y="609156"/>
            <a:ext cx="3029106" cy="1693779"/>
          </a:xfrm>
          <a:prstGeom prst="rect">
            <a:avLst/>
          </a:prstGeom>
        </p:spPr>
      </p:pic>
      <p:pic>
        <p:nvPicPr>
          <p:cNvPr id="12" name="Picture 11">
            <a:extLst>
              <a:ext uri="{FF2B5EF4-FFF2-40B4-BE49-F238E27FC236}">
                <a16:creationId xmlns:a16="http://schemas.microsoft.com/office/drawing/2014/main" id="{CE50DDD4-271B-4C6C-9EF7-4F712CC9AE31}"/>
              </a:ext>
            </a:extLst>
          </p:cNvPr>
          <p:cNvPicPr>
            <a:picLocks noChangeAspect="1"/>
          </p:cNvPicPr>
          <p:nvPr/>
        </p:nvPicPr>
        <p:blipFill>
          <a:blip r:embed="rId10"/>
          <a:stretch>
            <a:fillRect/>
          </a:stretch>
        </p:blipFill>
        <p:spPr>
          <a:xfrm>
            <a:off x="230810" y="3024739"/>
            <a:ext cx="2870348" cy="3435527"/>
          </a:xfrm>
          <a:prstGeom prst="rect">
            <a:avLst/>
          </a:prstGeom>
        </p:spPr>
      </p:pic>
      <p:pic>
        <p:nvPicPr>
          <p:cNvPr id="13" name="Picture 12">
            <a:extLst>
              <a:ext uri="{FF2B5EF4-FFF2-40B4-BE49-F238E27FC236}">
                <a16:creationId xmlns:a16="http://schemas.microsoft.com/office/drawing/2014/main" id="{39EE4804-CFA4-4D45-B2F9-C4E6F25D4DD6}"/>
              </a:ext>
            </a:extLst>
          </p:cNvPr>
          <p:cNvPicPr>
            <a:picLocks noChangeAspect="1"/>
          </p:cNvPicPr>
          <p:nvPr/>
        </p:nvPicPr>
        <p:blipFill>
          <a:blip r:embed="rId11"/>
          <a:stretch>
            <a:fillRect/>
          </a:stretch>
        </p:blipFill>
        <p:spPr>
          <a:xfrm>
            <a:off x="3364010" y="4055932"/>
            <a:ext cx="4817464" cy="2190863"/>
          </a:xfrm>
          <a:prstGeom prst="rect">
            <a:avLst/>
          </a:prstGeom>
        </p:spPr>
      </p:pic>
      <p:pic>
        <p:nvPicPr>
          <p:cNvPr id="14" name="Picture 13">
            <a:extLst>
              <a:ext uri="{FF2B5EF4-FFF2-40B4-BE49-F238E27FC236}">
                <a16:creationId xmlns:a16="http://schemas.microsoft.com/office/drawing/2014/main" id="{681A16FA-742F-458C-B2AB-F8FF00D2B376}"/>
              </a:ext>
            </a:extLst>
          </p:cNvPr>
          <p:cNvPicPr>
            <a:picLocks noChangeAspect="1"/>
          </p:cNvPicPr>
          <p:nvPr/>
        </p:nvPicPr>
        <p:blipFill>
          <a:blip r:embed="rId12"/>
          <a:stretch>
            <a:fillRect/>
          </a:stretch>
        </p:blipFill>
        <p:spPr>
          <a:xfrm>
            <a:off x="8409213" y="2700394"/>
            <a:ext cx="3495675" cy="4267478"/>
          </a:xfrm>
          <a:prstGeom prst="rect">
            <a:avLst/>
          </a:prstGeom>
        </p:spPr>
      </p:pic>
    </p:spTree>
    <p:extLst>
      <p:ext uri="{BB962C8B-B14F-4D97-AF65-F5344CB8AC3E}">
        <p14:creationId xmlns:p14="http://schemas.microsoft.com/office/powerpoint/2010/main" val="120137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endParaRPr lang="en-US" dirty="0">
              <a:solidFill>
                <a:srgbClr val="EBEBEB"/>
              </a:solidFill>
            </a:endParaRPr>
          </a:p>
        </p:txBody>
      </p:sp>
      <p:graphicFrame>
        <p:nvGraphicFramePr>
          <p:cNvPr id="26" name="Content Placeholder 2" descr="SmartArt graphic placeholder">
            <a:extLst>
              <a:ext uri="{FF2B5EF4-FFF2-40B4-BE49-F238E27FC236}">
                <a16:creationId xmlns:a16="http://schemas.microsoft.com/office/drawing/2014/main" id="{F8B022AB-C541-4705-A055-F618AF733D50}"/>
              </a:ext>
            </a:extLst>
          </p:cNvPr>
          <p:cNvGraphicFramePr>
            <a:graphicFrameLocks noGrp="1"/>
          </p:cNvGraphicFramePr>
          <p:nvPr>
            <p:ph idx="1"/>
          </p:nvPr>
        </p:nvGraphicFramePr>
        <p:xfrm>
          <a:off x="10488687" y="1349697"/>
          <a:ext cx="820998" cy="127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6F7F7255-E1D7-4C69-8A08-274FCF91D54B}"/>
              </a:ext>
            </a:extLst>
          </p:cNvPr>
          <p:cNvPicPr>
            <a:picLocks noChangeAspect="1"/>
          </p:cNvPicPr>
          <p:nvPr/>
        </p:nvPicPr>
        <p:blipFill>
          <a:blip r:embed="rId7"/>
          <a:stretch>
            <a:fillRect/>
          </a:stretch>
        </p:blipFill>
        <p:spPr>
          <a:xfrm>
            <a:off x="0" y="0"/>
            <a:ext cx="5948413" cy="6858000"/>
          </a:xfrm>
          <a:prstGeom prst="rect">
            <a:avLst/>
          </a:prstGeom>
        </p:spPr>
      </p:pic>
      <p:pic>
        <p:nvPicPr>
          <p:cNvPr id="7" name="Picture 6">
            <a:extLst>
              <a:ext uri="{FF2B5EF4-FFF2-40B4-BE49-F238E27FC236}">
                <a16:creationId xmlns:a16="http://schemas.microsoft.com/office/drawing/2014/main" id="{E3034E99-A866-4575-91D5-A3EF3F4318A1}"/>
              </a:ext>
            </a:extLst>
          </p:cNvPr>
          <p:cNvPicPr>
            <a:picLocks noChangeAspect="1"/>
          </p:cNvPicPr>
          <p:nvPr/>
        </p:nvPicPr>
        <p:blipFill>
          <a:blip r:embed="rId8"/>
          <a:srcRect/>
          <a:stretch/>
        </p:blipFill>
        <p:spPr>
          <a:xfrm>
            <a:off x="5948412" y="-1"/>
            <a:ext cx="6243587" cy="6857999"/>
          </a:xfrm>
          <a:prstGeom prst="rect">
            <a:avLst/>
          </a:prstGeom>
        </p:spPr>
      </p:pic>
      <p:pic>
        <p:nvPicPr>
          <p:cNvPr id="9" name="Picture 8">
            <a:extLst>
              <a:ext uri="{FF2B5EF4-FFF2-40B4-BE49-F238E27FC236}">
                <a16:creationId xmlns:a16="http://schemas.microsoft.com/office/drawing/2014/main" id="{9AB7A65C-C788-42A7-BE7B-B9AC6AD89886}"/>
              </a:ext>
            </a:extLst>
          </p:cNvPr>
          <p:cNvPicPr>
            <a:picLocks noChangeAspect="1"/>
          </p:cNvPicPr>
          <p:nvPr/>
        </p:nvPicPr>
        <p:blipFill>
          <a:blip r:embed="rId9"/>
          <a:stretch>
            <a:fillRect/>
          </a:stretch>
        </p:blipFill>
        <p:spPr>
          <a:xfrm>
            <a:off x="3773934" y="637234"/>
            <a:ext cx="1619250" cy="542925"/>
          </a:xfrm>
          <a:prstGeom prst="rect">
            <a:avLst/>
          </a:prstGeom>
        </p:spPr>
      </p:pic>
      <p:pic>
        <p:nvPicPr>
          <p:cNvPr id="16" name="Picture 15">
            <a:extLst>
              <a:ext uri="{FF2B5EF4-FFF2-40B4-BE49-F238E27FC236}">
                <a16:creationId xmlns:a16="http://schemas.microsoft.com/office/drawing/2014/main" id="{31DF5A47-2C7A-43E4-B530-92344DE31D23}"/>
              </a:ext>
            </a:extLst>
          </p:cNvPr>
          <p:cNvPicPr>
            <a:picLocks noChangeAspect="1"/>
          </p:cNvPicPr>
          <p:nvPr/>
        </p:nvPicPr>
        <p:blipFill>
          <a:blip r:embed="rId9"/>
          <a:stretch>
            <a:fillRect/>
          </a:stretch>
        </p:blipFill>
        <p:spPr>
          <a:xfrm>
            <a:off x="6092869" y="6160619"/>
            <a:ext cx="1619250" cy="542925"/>
          </a:xfrm>
          <a:prstGeom prst="rect">
            <a:avLst/>
          </a:prstGeom>
        </p:spPr>
      </p:pic>
    </p:spTree>
    <p:extLst>
      <p:ext uri="{BB962C8B-B14F-4D97-AF65-F5344CB8AC3E}">
        <p14:creationId xmlns:p14="http://schemas.microsoft.com/office/powerpoint/2010/main" val="39623876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666C14-7219-46F1-8169-9E45DA110A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ut_ppT</Template>
  <TotalTime>9</TotalTime>
  <Words>742</Words>
  <Application>Microsoft Office PowerPoint</Application>
  <PresentationFormat>Widescreen</PresentationFormat>
  <Paragraphs>30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Algerian</vt:lpstr>
      <vt:lpstr>Arial</vt:lpstr>
      <vt:lpstr>Bahnschrift Light</vt:lpstr>
      <vt:lpstr>Calibri</vt:lpstr>
      <vt:lpstr>Century Gothic</vt:lpstr>
      <vt:lpstr>Times New Roman</vt:lpstr>
      <vt:lpstr>Wingdings 3</vt:lpstr>
      <vt:lpstr>Ion Boardroom</vt:lpstr>
      <vt:lpstr>Name- Adarsh Singh Reg no. – 12017988 Course code- GEN231</vt:lpstr>
      <vt:lpstr>.</vt:lpstr>
      <vt:lpstr>INTRODUCTION TO NGO </vt:lpstr>
      <vt:lpstr>About Project</vt:lpstr>
      <vt:lpstr>What is HIV ?</vt:lpstr>
      <vt:lpstr>What is AIDS?</vt:lpstr>
      <vt:lpstr>VARIOUS STEPS TAKEN TO ACHIEVE THE OBJECTIVES</vt:lpstr>
      <vt:lpstr>. </vt:lpstr>
      <vt:lpstr>PowerPoint Presentation</vt:lpstr>
      <vt:lpstr>PowerPoint Presentation</vt:lpstr>
      <vt:lpstr>PowerPoint Presentation</vt:lpstr>
      <vt:lpstr>PowerPoint Presentation</vt:lpstr>
      <vt:lpstr>PowerPoint Presentation</vt:lpstr>
      <vt:lpstr>.</vt:lpstr>
      <vt:lpstr>   Content shared by NGO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Utkarsh Reg no. – 12017977 Course code- MGN231</dc:title>
  <dc:creator>utkarsh kumar</dc:creator>
  <cp:lastModifiedBy>Saurav Hathi</cp:lastModifiedBy>
  <cp:revision>3</cp:revision>
  <dcterms:created xsi:type="dcterms:W3CDTF">2021-11-08T12:56:57Z</dcterms:created>
  <dcterms:modified xsi:type="dcterms:W3CDTF">2021-11-26T03:05:30Z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